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1" r:id="rId3"/>
    <p:sldId id="257" r:id="rId4"/>
    <p:sldId id="262" r:id="rId5"/>
    <p:sldId id="259" r:id="rId6"/>
    <p:sldId id="356" r:id="rId7"/>
    <p:sldId id="361" r:id="rId8"/>
    <p:sldId id="372" r:id="rId9"/>
    <p:sldId id="408" r:id="rId10"/>
    <p:sldId id="398" r:id="rId11"/>
    <p:sldId id="409" r:id="rId12"/>
    <p:sldId id="399" r:id="rId13"/>
    <p:sldId id="400" r:id="rId14"/>
    <p:sldId id="401" r:id="rId15"/>
    <p:sldId id="402" r:id="rId16"/>
    <p:sldId id="403" r:id="rId17"/>
    <p:sldId id="405" r:id="rId18"/>
    <p:sldId id="406" r:id="rId19"/>
    <p:sldId id="407" r:id="rId20"/>
    <p:sldId id="378" r:id="rId21"/>
    <p:sldId id="4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13"/>
    <p:restoredTop sz="95934" autoAdjust="0"/>
  </p:normalViewPr>
  <p:slideViewPr>
    <p:cSldViewPr snapToGrid="0">
      <p:cViewPr varScale="1">
        <p:scale>
          <a:sx n="62" d="100"/>
          <a:sy n="62" d="100"/>
        </p:scale>
        <p:origin x="360"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5T04:31:39.522"/>
    </inkml:context>
    <inkml:brush xml:id="br0">
      <inkml:brushProperty name="width" value="0.05292" units="cm"/>
      <inkml:brushProperty name="height" value="0.05292" units="cm"/>
      <inkml:brushProperty name="color" value="#FF0000"/>
    </inkml:brush>
  </inkml:definitions>
  <inkml:trace contextRef="#ctx0" brushRef="#br0">13774 5444 0,'0'0'0,"0"0"0,0 0 0,0 0 16,0 0-16,0 0 15,0 0 1,33 3-16,-21-3 16,3 0-16,5 6 15,1-6 1,0 0-16,-1 0 15,4 0 1,0 0-16,-4 6 16,1-6-1,-3 8-15,0-2 16,-3-6-16,-4 0 16,1 0-1,0 0-15,0 0 16,-3 0-1,0 0-15,0 0 16,2 6 0,1-6-16,0 6 15,0-6-15,3 0 16,2 0 0,4-6-16,3 6 15,0-6 1,-1 0-16,1-2 15,-3 8 1,-4-6-16,1 6 16,-3-6-1,0 6-15,0 0 16,-1 0-16,1 0 16,0 0-1,0 0-15,0 0 16,-1 0-1,4 0-15,0 0 16,3 6-16,2-6 16,4 6-1,3-6-15,5 8 16,1-8 0,5-8-16,1 2 15,-4-3-15,-2 3 16,-4 0-1,-5 6 1,-1 0-16,-2 0 16,0 0-16,2 0 15,4 0 1,5 6-16,4 0 16,2-6-16,4 3 15,-1-3 1,1 6-16,-4-6 15,1 6 1,-7-6-16,1 0 16,2 8-1,6-2-15,4-6 16,2 0-16,3 0 16,-2 0-1,-4-6 1,-5 6-16,-4-8 15,-2 8-15,-7 0 16,4 0 0,5 0-16,7 0 15,5 0 1,3-6-16,-5 6 16,-7 0-16,-2 0 15,-4 0 1,1 6-16,-7-6 15,1 8-15,-4-8 16,4 6 0,6-6-16,2 6 15,3-6 1,1 0 0,-1 0-16,1 0 15,-4 0-15,-2 0 16,-1 0-16,1 0 15,-1-6 1,4 6-16,-1 6 16,4 0-1,2 0-15,1 0 16,2 0 0,-6 0-16,-2 0 15,-1 0 1,1-6-16,-1 3 15,-2 3-15,5 5 16,4-2 0,5 3-16,0 0 15,-2-6 1,-4 0 0,-2-6-16,-1 0 15,0-6-15,1 0 16,-4 6-16,1 0 15,-7 0 1,4 0-16,0 6 16,-1 0-1,-2-6-15,2 6 16,-5-6 0,-1 0-16,-2 0 15,0 0-15,-1 0 16,1 6-1,0-6-15,-4 6 16,4-6 0,2 0-16,4 0 15,8 0-15,7-6 16,11 0 0,-3-6-16,1 0 15,-7 6 1,-6 0-16,-2 0 15,2 6 1,6-9-16,7 3 16,2-5-1,-6 8-15,-5-3 16,-7 0-16,-5 0 16,-4 6-1,-2-6-15,-1 6 16,1-6-1,2 6-15,7-6 16,2 6-16,1 0 16,-4 12-1,4 21-15</inkml:trace>
  <inkml:trace contextRef="#ctx0" brushRef="#br0" timeOffset="17212.983">21853 4509 0,'0'0'0,"0"0"0,0 0 15,0 0 1,0 0-16,-24-36 15,18 30 1,0-6-16,4 6 16,-1 0-1,3 1-15,3-1 16,-1 0-16,1 0 16,0 6-1,3 0-15,0 0 16,3 0-1,3 0-15,-12 0 16,27 6 0,-10-6-16,4 6 15,0-6-15,-3 0 16,-4 6 0,-2-6-16,-6 5 15,-6 7 1,0-12-16,-18 54 15,1-13-15,-1 0 16,3 7 0</inkml:trace>
  <inkml:trace contextRef="#ctx0" brushRef="#br0" timeOffset="18231.741">22037 4769 0,'0'0'0,"0"0"16,0 0-16,0 0 15,0 0 1,0 0-16,0 0 16,0 0-16,0 0 15,-30-33 1,27 33-16,0-5 16,0 5-1,3-6-15,0 6 16,0-6-16,0 6 15,0-3 1,0 3-16,0 0 16,0 0-1,0 0-15,0 0 16,0 0 0,39 91-16,-28-34 15,-5 8-15,-6 0 16,-9-15-1,-5 6 1,-10-8-16,0-13 16,1-14-16,2-9 15,3-3 1,3-18-16,0 3 16,1-9-16,-1-14 15,6-10 1,9 1-16,15-16 15,44-29 1,27-5-16,12 5 16,-1 6-16,1 12 15</inkml:trace>
  <inkml:trace contextRef="#ctx0" brushRef="#br0" timeOffset="19031.179">21720 4106 0,'0'0'0,"0"0"15,0 0-15,0 0 16,0 0 0,-30-30-16,30 25 15,3 5-15,9-6 16,12 6-1,32-6-15,30 0 16,11 0 0,-2 12-16,-24-6 15,-15-6-15,-8 0 16,-10 0 0,-8 0-16,-12 0 15,-9 0 1,-6-8-16,-3 8 15,0 6 1,0 0-16,-18-27 16,9 21-16,0 0 15,3 6 1,0-6-16,3 6 16,0 0-1,3 0-15,3 0 16,0 0-16,-3 0 15,24 6 1,-6 6-16,-1 0 16,-2 0-1,-3-3-15,-9 5 16,-6 16 0,-9 23-16,-12 30 15</inkml:trace>
  <inkml:trace contextRef="#ctx0" brushRef="#br0" timeOffset="30096.397">3795 7770 0,'0'0'0,"0"0"0,0 0 0,0 0 0,0 0 16,0 0-1,0 0-15,0 0 16,18-33-16,6 10 15,5-4 1,7-6-16,-7 4 16,1 5-1,-12 3-15,-1 13 16,-5 2 0,6 0-16,-6 0 15,12 0-15,-1 0 16,7 3-1,-1 0-15,1 0 16,-6 3 0,-1 3-16,1-3 15,0 0-15,-1 0 16,1 0 0,-6 0-16,6 0 15,-1 3 1,1 0-16,0 3 15,-1 6 1,1-6-16,0 0 16,5-1-16,-5-2 15,6 3 1,5-6-16,1 6 16,5 0-1,0-3-15,1-3 16,-1-3-16,1-3 15,-7 0 1,1 0-16,-1 6 16,-5 6-1,6 0-15,-1 12 16,1-3 0,-7 3-16,7-4 15,-1 10-15,-5-3 16,5 2-1,-5-2-15,0-6 16,-1-6 0,1-6-16,5-6 15,7-3 1,-1-6-16,7 6 16,5-6-1,6-2-15,-12-4 16,1 9-16,-7 3 15,-11 0 1,-1 6-16,1 3 16,-6 0-1,5 3-15,7 3 16,-1 3-16,7-1 16,-7 1-1,7-3-15,-1 9 16,-5-3-1,-1-3-15,1-1 16,-1-2 0,-5-6-16,5-3 15,1-3 1,5-3-16,1 3 16,-7 3-16,7 3 15,-7 3 1,7 0-16,-7-3 15,1-3 1,-1-3-16,1-3 16,-1 0-16,-5-3 15,0 9 1,-1-5-16,7 5 16,-1-6-1,7 0-15,17-6 16,12-21-16,0-8 15,-12 5 1,-11 10 0,-7 8-16,-5 9 15,-7 6-15,-5 3 16,0 0 0,-1 3-16,1 3 15,5 0 1,1-3-16,0 3 15,-1-6-15,1 6 16,5-6 0,-5 0-16,6 6 15,-1-3 1,1 0-16,5-3 16,12-3-16,1-6 15,5 3 1,-12 0-16,-5 3 15,-7 0 1,-5 3-16,-1 3 16,1 0-1,0 3-15,-1 0 16,7 9-16,-7-4 16,7 7-1,-1 0-15,1-3 16,5 5-1,1-2-15,-1-6 16,-5-3 0,5-3-16,-11-3 15,5-6 1,7 0-16,5 0 16,-5 0-16,-1 3 15,0 0 1,1 0-16,-7 0 15,7 0 1,5-3-16,-5-6 16,5 9-16,-6-6 15,1 12 1,-7 0-16,1 3 16,-1 3-1,1 5-15,0-2 16,-1-3-16,1 0 15,-7 0 1,1-6-16,5-3 16,7-3-1,11-9-15,6-3 16,-5 0 0,-7 6-16,-12 0 15,-5 6 1,-12 0-16,0 3 15,-1 3-15,1-3 16,0 9 0,5-6-16,1 0 15,0-3 1,0-3-16,5 0 16,7-3-16,5 3 15,-5 0 1,5 3-16,-5 0 15,-7 0 1,7 0-16,-1 0 16,-5-3-1,5 0-15,-5 0 16,0 0 0,-7 0-16,1 0 15,0 0-15,-1 6 16,1-6-1,6 5-15,-1-5 16,7 6 0,5-6-16,1 0 15,-1 0 1,1 0-16,-1 0 16,0 0-16,-5 0 15,-1 0 1,13-6-16,17 1 15,6-4 1,3-3-16,-9 0 16,-6 0-1,-14 3-15,-10 3 16,-5 3-16,-6 3 16,-4 0-1,1 3-15,0 3 16,-1-3-16,7 0 15,6 0 1,2-3 0,4 6-16,-1-6 15,-2 0-15,-1-6 16,-2 6 0,2-6-16,-2-3 15,5-3-15,1 1 16,-1-1-1,1 6-15,5 15 16,12 20 0</inkml:trace>
  <inkml:trace contextRef="#ctx0" brushRef="#br0" timeOffset="34995.119">14819 6494 0,'0'0'0,"0"0"0,0 0 0,0 0 0,0 0 16,0 0-16,0 0 16,0 0-16,12 45 15,-3-19 1,3-2-16,3 0 15,-1-9 1,1-1-16,0-8 16,0-6-1,6-6-15,-1-3 16,4-2-16,0-1 16,2 0-1,4-3-15,8 0 16,4 1-1,-1-1-15,-5 3 16,-4 3 0,-5 6-16,-6 3 15,-3 3 1,-1 0-16,4 0 16,0 0-16,-1 0 15,4 0 1,0 3-16,2 6 15,4-1 1,0-2-16,8-3 16,7-6-16,14-6 15,3-3 1,-3 1-16,-3 5 16,-11 3-1,-1 5-15,4 7 16,2 3-1,3 0-15,-3-6 16,1-3-16,-1-9 16,3-9-1,-2 3-15,-7-3 16,-5 3 0,-7 3-16,1 3 15,-1 6 1,1 0-16,-1 0 15,1-3-15,6 0 16,-4 0 0,-2 0-16,-4 0 15,1 0 1,-1 3-16,1 3 16,6 0-1,8 6-15,21-3 16,15-3-16,0-3 15,-3 0 1,-9 3-16,-12-6 16,0 11-1,-5-16-15,2-7 16</inkml:trace>
  <inkml:trace contextRef="#ctx0" brushRef="#br0" timeOffset="42243.614">12732 7663 0,'0'0'0,"0"0"0,0 0 0,-29-20 0,23 14 15,0 0-15,3 0 16,0 6 0,3 0-16,0 6 15,0-6-15,9 38 16,3-8 0,2-4-16,4-5 15,12 0 1,8-9-16,10 0 15,5-12 1,18-18-16,9-18 16,18-17-16,14-18 15,4-6 1</inkml:trace>
  <inkml:trace contextRef="#ctx0" brushRef="#br0" timeOffset="48225.563">17578 6805 0,'0'0'0,"0"0"0,0 0 0,0 0 15,0 0-15,-6-32 16,12 29-1,3 0-15,9-3 16,6 0 0,2-6-16,4 0 15,5-9 1,1 1-16,-6 5 16,-4 0-16,-2 9 15,0 6 1,-1 0-16,1 0 15,6-3 1,5 0-16,12 9 16,16 6-16</inkml:trace>
  <inkml:trace contextRef="#ctx0" brushRef="#br0" timeOffset="56408.177">14630 10398 0,'0'0'0,"0"0"0,0 0 0,0 0 0,0 0 16,0 0-16,0 0 15,0 0 1,0 0-16,0 0 16,0 0-1,0 0-15,0 0 16,0 0-1,0 0-15,0 0 16,0 0-16,0 0 16,38-15-1,-17 12-15,3-6 16,-1 9 0,-2-6-16,-3 6 15,-3 0 1,0-6-16,2 6 15,1-3-15,3-3 16,2 4 0,1 2-16,0 2 15,2 7 1,4 3-16,0 6 16,17-3-1,18 8-15</inkml:trace>
  <inkml:trace contextRef="#ctx0" brushRef="#br0" timeOffset="57326.613">18268 10321 0,'0'0'0,"0"0"0,0 0 16,0 0-16,0 0 16,0 0-1,0 0-15,0 0 16,0 0-16,0 0 16,42 29-1,-25-20-15,4-3 16,0-6-1,2-6-15,13-5 16,2-4 0,4 9-16,-10-6 15,1 12 1,-6 0-16,-4 0 16,-2 0-16,0 0 15,-1 0 1,10-3-16,6-3 15,8 3 1,6 3-16</inkml:trace>
  <inkml:trace contextRef="#ctx0" brushRef="#br0" timeOffset="61024.555">6353 12070 0,'0'0'0,"0"0"0,0 0 0,0 0 0,0 0 16,0 0-16,0 0 15,0 0 1,0 0-16,0 0 16,0 0-1,0 0-15,0 0 16,41 32-16,-5-17 15,17-9 1,12-6-16,12-12 16,6-11-1,-12-7-15,0 3 16,-18 10 0,-5 8-16,-7 6 15,-5 6-15,5 0 16,-5 9-1,-7-4 1,-5 4-16,0-6 16,-7 6-16,7 3 15,-6-3 1,6-6-16,-7 5 16,7-5-16,0-3 15,-1-3 1,19-9-16,5 4 15,7-7 1,-1 0-16,-12 3 16,-5 3-1,-7 0-15,-5 6 16,-6 0-16,5 0 16,1 0-1,6 0-15,-1 0 16,19-6-1,11-3-15,6 3 16,6 3 0,-6 3-16,-11 0 15,5 0 1,6 0-16,47 3 16,48 6-16</inkml:trace>
  <inkml:trace contextRef="#ctx0" brushRef="#br0" timeOffset="68255.491">11992 11954 0,'0'0'0,"0"0"0,0 0 0,0 0 15,0 0-15,0 0 16,-29 0 0,26 0-16,0 0 15,0 0 1,0 0-16,3 0 16,0 3-16,0 0 15,0 0 1,0 0-16,0 0 15,0-3 1,0 0-16,0 0 16,0 0-1,15 30-15,-12-21 16,2 3-16,1-1 16,0 4-1,0 3-15,3 0 16,0-3-1,0-4-15,3-2 16,2-3-16,1-6 16,3 0-1,3-3-15,0 0 16,2-3 0,1-3-16,3 4 15,5-1 1,7-6-16,2-3 15,-3 3-15,1 6 16,-9-3 0,-7 6-16,-5 0 15,-3 3 1,-3 0-16,0 0 16,-1 3-1,1 0-15,0 0 16,-3 0-16,0 0 15,0-3 1,0 6-16,-1-6 16,1 6-1,0-6-15,0 6 16,0-6 0,0 0-16,0 0 15,0 0-15,2 0 16,1-6-1,6 0-15,6 0 16,2-3 0,1 3-16,-3 1 15,-1-1 1,4 12-16,0-4 16,-1 1-16,1 0 15,-3 0 1,-1 0-16,1-3 15,-3 0 1,-1 0-16,1 0 16,-3 0-1,0 3-15,2 0 16,4 3-16,-3 0 16,2-6-1,-2 6-15,3-6 16,-3 0-1,-1 0-15,4 0 16,0 0-16,2-6 16,1 6-1,0-6-15,5 6 16,7-6 0</inkml:trace>
  <inkml:trace contextRef="#ctx0" brushRef="#br0" timeOffset="76904.448">6483 12218 0,'0'0'0,"0"0"0,0 0 0,0 0 0,-30-33 15,25 27 1,-1-5-16,6 8 16,-6-3-1,6 3-15,0 0 16,0 3 0,0 0-16,6 0 15,0 0-15,-1 0 16,7 0-1,-12 0-15,65 3 16,-23-3 0,5 0-16,-5 0 15,-7 0 1,1 3-16,-1-3 16,1-3-1,-1 0-15,-5-3 16,5 0-16,1-6 15,-1 9 1,7 0-16,-7 3 16,1 3-1,0 0-15,-1 9 16,1-3-16,-7 0 16,7-3-1,-1-3-15,1-3 16,17-6-1,24-6-15,-6 3 16,-6 3 0,-12 6-16,-11 0 15,-1 6 1,1 6-16,-1-3 16,1-3-16,11 5 15,6-5 1,-6-6-16,1-6 15,-1 0 1,-6 6-16,-11-5 16,-1 2-1,-11 3-15,0 0 16,5 0-16,7 3 16,5-3-1,13 0-15,5 0 16,-6-6-1,-11 0-15,-1 3 16,-11 0-16,-7 3 16,1 0-1,0 0-15,-7 0 16,7-3 0,6-3-16,-1 0 15,1 0 1,-6 3-16,-1 0 15,1 0-15,0 3 16,-1 0 0,13 0-16,-1 3 15,1 0 1,5 0-16,-11 3 16,5 9-1,-5-3-15</inkml:trace>
  <inkml:trace contextRef="#ctx0" brushRef="#br0" timeOffset="89291.094">30130 4571 0,'0'0'0,"-38"-15"0,11-3 0,-6 0 0,-2-8 15,-4 11 1,1-3-1,-12 0-15,-4 13 16,-2-1-16,9 12 16,2-1-1,4 13-15,-4 9 16,4 17-16,5 1 16,4 5-1,2 3-15,7-2 16,5 11-1,0 9-15,6 12 16,9-6 0,6 5-16,3 7 15,3 3-15,6 35 16,3-17 0,-1-16-16,1-2 15,-3-9 1,9 0-16,5 0 15,7 5 1,2 7-16,15 3 16,-2-9-16,-7-12 15,-5 0 1,2 11-16,-2-14 16,2-3-1,6-6-15,24 12 16,3-15-1,-5-11-15,-13-10 16,-6-5-16,-3-4 16,-2-5-1,2 0-15,-5-10 16,-1-5 0,-2-3-16,-4-3 15,1-6 1,-4-3-16,1-3 15,-4-6-15,1-6 16,-3-8 0,-4-1-16,-2-8 15,-6-10 1,-6-5-16,-3-9 16,-6-6-16,0 6 15,0 5 1,-3 1-16,0 3 15,-3-21 1,-3-12-16,-9-24 16,3-8-1,6 11-15,1 21 16,-4 12 0,-3 15-16,-6 6 15,1 2-15,-4-2 16,-3 0-1,1-9-15,-7-12 16,9 3 0,4 11-16,-1 4 15,0 3-15,0 11 16,1-5 0,-4-6-16,-3-16 15,1 1 1,2 0-16,0-3 15,7 12-15,2 15 16,-9-7 0,-3 13-16,-5-7 15,-12 1 1,-7-1 0,-11-11-16,3 9 15,14 29-15,10 9 16</inkml:trace>
  <inkml:trace contextRef="#ctx0" brushRef="#br0" timeOffset="91317.746">30900 10549 0,'0'0'0,"0"0"0,0 0 16,0 0-16,-39-12 15,18 0 1,-11 0-16,-12-3 16,-10 4-16,1 11 15,-3 0 1,-3 11 0,2 1-16,1 3 15,-9 6-15,-12 2 16,3 1-1,12-3-15,11 6 16,4 2-16,0 4 16,-4 11-1,4-3-15,-3 1 16,2-1 0,-2 1-16,3-1 15,5 7 1,7-7-16,5 3 15,9 1-15,4 17 16,-1 12 0,0 3-16,6-3 15,0-3 1,3-6-16,1-3 16,2 6-1,-3 12-15,3-6 16,0 0-1,3-6-15,0 3 16,3 0-16,-3 12 16,0 6-1,0-6-15,0-6 16,3-12 0,3-3-16,3-3 15,3 9-15,3 18 16,0 0-1,-1-6 1,-2 0-16,0-9 16,3 6-16,0 0 15,0 11-15,-6-17 16,3-3 0,-1-14-1,1 5-15,6-9 16,6 0-16,3 4 15,-1-4 1,1 0-16,6 1 16,2 11-1,-2-9-15,-1-3 16,1-5-16,-3-13 16,-1-5-1,10 3-15,8-10 16,12-5-1,7-6-15,-7-6 16,0-9 0,0-9-16,3-3 15,15-20-15,12-21 16,0-15 0,3-12-16,-18-3 15,-12-5 1,0-28-16,-14-20 15,-10 3 1,7-15-16,-19-12 16,1 1-16,0-22 15,-9 22 1,-12 17-16,-6 14 16,-3 1-1,-15-15-15,-3-12 16,10 1-16,-4-16 15,6 0 1,3 16-16,-6 11 16,-3 38-1,-5 27-15,-7 24 16,1 3 0,-7 6-16,-8 5 15,-1 4 1,1 11-16,2 12 15,1 9-15</inkml:trace>
  <inkml:trace contextRef="#ctx0" brushRef="#br0" timeOffset="107148.901">20536 15432 0,'0'0'0,"0"0"0,0 0 0,-36-33 0,24 18 15,0 1 1,1-1-16,-4 6 15,0 0 1,0 3-16,3-3 16,6 9-1,1-6-15,2 6 16,3 0 0,3 0-16,2 0 15,7 0-15,15 0 16,8-6-1,10 6-15,11-5 16,12-10 0,3-3-16,21-15 15,0 13 1,-12 2-16,-21 12 16,-15 6-16,-5 6 15,-4 3 1,-2 0-16,-1 0 15,-2 2 1,0 4-16,2-6 16,16 0-1,8 3-15,0-3 16,0 0-16,-2-3 16,-1-4-1,-3-2-15,12-2 16,18-7-1,0 0-15,-12 3 16,-11 0-16,-10 12 16,-6 0-1,-2 3-15,-7 0 16,4-1 0,11 10-16,10-6 15,5-3 1,0-3-16,-6-6 15,-3 6 1,1-3-16,5 3 16,18-3-16,6 0 15,-6-3 1,-6 2-16,-12 1 16,-9-3-16,1 6 15,2-6 1,9 6-16,3-6 15,-3-6 1,-8 6-16,-7 0 16,-8 0-1,-4 6-15,-2-6 16,5 0 0,9 0-16,19 0 15,14-6-15,-1-3 16,-2 1-1,-3 5-15,18 6 16,24 8 0,-4 7-16,-14 6 15,-15 0 1,-6-7-16,-9-20 16,0-11-16</inkml:trace>
  <inkml:trace contextRef="#ctx0" brushRef="#br0" timeOffset="120163.255">26498 13508 0,'0'0'0,"0"0"0,0 0 0,-30-23 15,12 8-15,-2 3 16,-13-3-16,-11-9 15,-7 7 1,-8-4-16,0 6 16,-3 3-1,-9 6-15,-3 0 16,0 12 0,12-6-16,5 12 15,1 3 1,-3 9-16,6 8 15,-4 1-15,-2 11 16,0 9 0,0 4-16,11-7 15,13 6 1,8 3-16,1 18 16,-1 12-16,3-12 15,3 0 1,7-9-16,2-9 15,3 0 1,6 4-16,3 2 16,3-9-1,6-6-15,3 1 16,2-1-16,16 3 16,12 0-1,2-5-15,3-4 16,-2-5-1,-1-7-15,0 1 16,4-7 0,5-2-16,9-3 15,3-6-15,6-1 16,-2-5 0,2-3-16,-3-6 15,6-12 1,9-2-16,11-16 15,-14 3 1,-18 4-16,-8-4 16,-13 0-1,-2-5-15,-7-4 16,-2-5-16,-1-15 16,1-9-1,-9-15-15,-12-3 16,-3-9-1,-3-6-15,-1-14 16,-4 2-16,-4 7 16,0 17-1,-3 18-15,-3 12 16,0 5 0,0 7-16,-3 0 15,1-10 1,-1 10-16,0 3 15,0 8 1,0 0-16,1 7 16,-1 5-16,0 3 15,0 1 1,-3 5-16,1-3 16,-1 15-1,-3 12-15</inkml:trace>
  <inkml:trace contextRef="#ctx0" brushRef="#br0" timeOffset="125242.243">27096 15035 0,'0'0'0,"0"0"0,0 0 0,0 0 0,0 0 16</inkml:trace>
  <inkml:trace contextRef="#ctx0" brushRef="#br0" timeOffset="132442.565">30095 13899 0,'0'0'0,"0"0"0,-36-18 0,24 9 15,0-3-15,0 9 16,4-3 0,2 1-16,0-1 15,3 0 1,3 6-16,0 0 15,0 0 1</inkml:trace>
  <inkml:trace contextRef="#ctx0" brushRef="#br0" timeOffset="141248.708">30583 10709 0,'0'0'0,"-30"-33"0,7 18 0,-10 0 0,-5 4 16,-7 2-16,-11-3 16,-21 0-1,-3 6-15,3 6 16,-9 6-1,-6 18-15,-5-4 16,8 1 0,18-9-16,9 9 15,6-4 1,-1 25-16,1 11 16,9 15-16,5 0 15,10-6 1,5 1-16,6-4 15,6 9 1,10 6-16,10 0 16,7-3-16,3 6 15,3-9 1,0-6-16,-1 12 16,4 9-1,3-12-15,2-12 16,4-12-1,6-8-15,11-4 16,15-5-16,0 3 16,-2-13-1,-1-2-15,0-6 16,9-6 0,15-9-16,3-6 15,-6-9 1,-6-3-16,-6-5 15,0-10-15,0-8 16,-12 0 0,-3-10-16,-5-2 15,-4-9 1,-8-3-16,-7 3 16,-8 0-1,-6-3-15,-6 0 16,-3 5-16,-6 4 15,-3-3 1,-3 0-16,0 3 16,-3-9-1,-3 3-15,0 5 16,0 10 0,1 6-16,-1 14 15,0 0-15,0 1 16,-3 8-1,1-3-15,-4-2 16,0 8 0,-9-3-16,-17 10 15,-66 22 1,-82 46-16</inkml:trace>
  <inkml:trace contextRef="#ctx0" brushRef="#br0" timeOffset="156690.238">9331 16083 0,'0'0'0,"0"0"0,-30-6 0,24 6 16,-5 0-16,-1 0 16,6 0-16,-6 0 15,6 0 1,0 0-16,0 0 16,0-3-1,0-3-15,-6-3 16,7 0-1,-1-2-15,6 5 16,-6-3-16,6 3 16,0 0-1,0 6-15,0 0 16,17-27 0,1 9-16,0-5 15,6-4 1,-7 6-16,7-2 15,-6 8-15,0-3 16,11 0 0,1-2-16,-1 5 15,7-3 1,-6 6-16,-1 1 16,-11 5-16,0 0 15,-1 3 1,-5-3-16,0 6 15,0 0 1,0 0-16,0 6 16,0-3-1,-1 0-15,1 0 16,0 0-16,0 2 16,0-2-1,-6 3-15,5 0 16,1 0-1,-6 0-15,6 3 16,0-3 0,0 0-16,-6 0 15,6 0 1,-7 3-16,7-1 16,-6 1-16,0-3 15,0 9 1,6-3-16,-6 0 15,6 0 1,-6-1-16,0-2 16,5-3-1,-5 6-15,6 3 16,6-3-16,-6-1 16,0-2-1,5 0-15,-5-3 16,0-3-1,0 3-15,0 0 16,0-6 0,-1 6-16,1-6 15,0 0-15,0-6 16,6 0 0,-1 0-16,1-3 15,0 0 1,0 0-16,-6 4 15,-1-1 1,1 3-16,0-3 16,-6 0-16,6 0 15,-6 0 1,0 0-16,0 0 16,0 6-1,-1-6-15,1 0 16,0 0-16,0 0 15,0-2 1,0 8-16,0-6 16,0 6-1,0-6-15,0 3 16,6-6-16,-7 0 16,7-3-1,-6 0-15,6 1 16,-6-4-1,6 3-15,-6 3 16,6-3 0,-6 0-16,-1 6 15,1-2-15,-6 2 16,6-6 0,0 0-16,-6 0 15,6-3 1,-6 3-16,6 1 15,-6-4 1,0 3-16,6 3 16,-6-6-16,6-5 15,-6 5 1,0-3-16,-6 0 16,6 4-1,-6 2-15,6 3 16,-6 0-1,6 3-15,-6-3 16,6 3 0,0 6-16,-6-6 15,6 6-15,0-3 16,0 3 0,0 0-16,0 0 15,0 0 1,0 0-16,0 0 15,0 0-15,0 0 16,0 0 0,0 0-16,0 0 15,18 74 1,-12-56-16,0 0 16,0-3-1,6 2-15,-1-2 16,7-3-16,-6 6 15,6-3 1,-6-4-16,5 1 16,-5-3-1,0-3-15,0 0 16,0 0 0,-6 0-16,6-6 15,-6 6-15,-1-3 16,1 0-1,0 0-15,0 0 16,0 0 0,0-1-16,0 1 15,0-3 1,6 6-16,-6-6 16,5 6-16,-5-6 15,6 6 1,-6-6-16,6 6 15,-6-3 1,6 0-16,-6 0 16,6 0-1,-7 0-15,7-3 16,-6 0-16,6 0 16,0 0-1,-6 0-15,6 0 16,-1 0-1,1 0-15,0 0 16,0 6 0,0-6-16,0 0 15,5 0-15,-5 0 16,0 0 0,0 0-16,0 0 15,0 0 1,0 0-16,-1 0 15,1 0-15,0 0 16,-6 0 0,6 0-16,-6 0 15,6 0 1,-7 0-16,1 0 16,0 0-1,0 0-15,0 0 16,0 0-16,0 0 15,0 0 1,0 0-16,0 0 16,0 0-1,0 0-15,0 0 16,-1 0-16,1 0 16,0 0-1,0 0-15,0 0 16,0 0-1,0 0-15,0 0 16,0 0 0,0 0-16,0 0 15,0 0 1,-1 0-16,1 0 16,0 0-16,0 0 15,0 0 1,0 6-16,0-6 15,0 6 1,0-6-16,0 6 16,3-3-16,0 0 15,-1-1 1,1 1-16,3 0 16,-3 3-1,3 0-15,-3-6 16,0 6-1,0 3-15,-1-3 16,1 0-16,-3-3 16,0 0-1,0-3-15,0 6 16,-3-6 0,0 6-16,3-6 15,0 8-15,11 10 16,13 15-1</inkml:trace>
  <inkml:trace contextRef="#ctx0" brushRef="#br0" timeOffset="174489.518">15589 17131 0,'0'0'0,"0"0"0,0 0 0,6-39 0,0 21 15,0 4-15,3 2 16,5 0 0,4 0-16,3 3 15,3-3 1,-1 6-16,4 0 15,-6 3 1,-1 1-16,4 2 16,3 0-16,2-3 15,4-3 1,5 6-16,4 0 16,8 0-1,3 0-15,4 6 16,-4-1-1,-3-2-15,-2-3 16,-7 0-16,1-3 16,-1 1-1,0-1-15,4 3 16,2 3 0,6-1-16,1 4 15,-7-3 1,-2 0-16,-4-3 15,0 0-15,1 0 16,-1 0 0,7 0-16,2 0 15,9 0 1,-3-3-16,-2 0 16,-4 0-16,-6 0 15,-2 1 1,-4-1-16,-2 3 15,-1 0 1,-2 3-16,3 2 16,2 1-1,0 0-15,1 0 16,-1-6 0,-2 0-16,-1 0 15,1 0-15,-3 0 16,-1 0-1,-2 0-15,-1 0 16,1 0 0,0 0-16,2 0 15,1 0-15,2-6 16,1 6 0,5-6-16,1 3 15,-1-3 1,1 4-16,2-1 15,0-3 1,1 6-16,5 0 16,9 0-16,27 6 15,21-1 1</inkml:trace>
  <inkml:trace contextRef="#ctx0" brushRef="#br0" timeOffset="184005.494">9349 16932 0,'0'0'0,"0"0"0,0 0 0,0 0 0,0 0 15,0 0 1,0 0-16,0 0 16,0 0-1,0 0-15,0 0 16,0 0-1,0 0-15,0 0 16,0 0-16,0 0 16,0 0-1,0 0-15,29 15 16,-11-6 0,0 0-16,5-3 15,1-6 1,0 0-16,5-6 15,7-6-15,-6 0 16,-1 3 0,-5 3-16,0 0 15,-1 0 1,-5 4-16,0-1 16,-6 0-16,5 0 15,-5 3 1,0 0-16,0 0 15,0 0 1,0 0-16,-1 3 16,1 0-1,6 0-15,-6 2 16,6-2-16,-7 3 16,1 0-1,0 0-15,0-3 16,0-3-1,0 0-15,5 0 16,-5 0 0,6 0-16,-6 0 15,6 0 1,-1 0-16,1 0 16,0 0-16,11-3 15,1-3 1,0 0-16,-7 0 15,7 6 1,-6 0-16,-1 0 16,7 6-16,5-6 15,7 0 1,-1 0-16,1-6 16,-7 6-1,1-3-15,-7 3 16,1 0-16,0 3 15,-1-3 1,1 6-16,-1-6 16,-5 6-1,0-6-15,5 9 16,-5-3 0,6 0-16,-1 0 15,1 0 1,-6 6-16,-1-1 15,1-2-15,0-3 16,-7 0 0,1 0-16,0-6 15,0 0 1,-6 0-16,-1 0 16,1 0-16,0 0 15,6 0 1,-6 0-16,5 0 15,7 0 1,-6 0-16,11-6 16,-5 6-1,0-6-15,11 6 16,10 0 0</inkml:trace>
  <inkml:trace contextRef="#ctx0" brushRef="#br0" timeOffset="66915.059">8277 7427 0,'0'0'0,"0"0"0,0 0 0,0 0 0,0 0 16,0 0-16,0 0 16,0 0-16,12 32 15,-18-20 1,6 9-16,-6 2 15,-6 10 1,6 5-16,0 7 16,0-1-1,-5-5-15,-1-7 16,0 1-16,-12-1 16,1-2-1,-13-3-15,0-4 16,7-8-1,5-3-15,-5-3 16,5-6 0,0-3-16,-5-3 15,-7 0 1,-5-3-16,-7 6 16,-11-6-16,0 0 15,12-3 1,5-9-16,7-8 15,-1-13 1,1-11-16,-1 6 16,6-1-16,1 13 15,-7-4 1,7-2-16,-1-4 16,-5-2-1,5-12-15,6-4 16,1-2-1,-1-3-15,6 3 16,-6 9-16,7-9 16,5 5-1,6-14-15,6 0 16,0-18 0,12 1-16,-6-4 15,6 9 1,-1 9-16,1 6 15,12-6-15,5 3 16,1 0 0,-6 9-16,-1 15 15,1 5 1,0 10-16,-6 5 16,5 6-1,-5 3-15,12 1 16,5-10-16,13 12 15,5 3 1,-6 1-16,-5 5 16,-1 6-1,-5 0-15,-7 6 16,1 5 0,-1-5-16,7 9 15,5 6-15,1-3 16,11 5-1,-11-2-15,-1 6 16,0 2 0,-11-2-16,6 17 15,-1 4-15,-5-4 16,-1-3 0,-11 1-16,0-7 15,0 4 1,-7-1-16,-5 4 15,6 11 1,0 24-16,-12 15 16,0 11-1,-12 4-15,-6 29 16,1 3-16,11-12 16,23 12-1,31 3-15</inkml:trace>
  <inkml:trace contextRef="#ctx0" brushRef="#br0" timeOffset="68363.125">10912 8098 0,'0'0'0,"0"0"15,-30-3-15,18 0 16,0 0 0,1-8-16,-7-1 15,6-3 1,-6-9-16,0 4 16,1-7-1,-7-3-15,-6-8 16,1-12-1,5-1-15,6-8 16,1 6-16,5 0 16,0-1-1,-6-2-15,0 0 16,1 3 0,-1-4-16,0-8 15,0 0-15,12 3 16,0-3-1,1 6-15,-1 5 16,6 7 0,0-3-16,6 5 15,-1-11 1,7-15-16,12 6 16,0 0-16,5 3 15,-5 14 1,6 1-16,-1 6 15,-5 2 1,5 4-16,-5-4 16,12 7-1,5-7-15,1 12 16,-1 4-16,-5 2 16,5 3-1,-5 9-15,-7 4 16,7 5-1,5 2-15,1 7 16,11 0-16,0 9 16,-3 3-1,-2 2-15,-1 4 16,-8 0 0,-7 5-16,-2-2 15,-7-4 1,-2 7-16,-3 0 15,-3-4-15,-3 10 16,-1 11 0,1 9-16,-3 3 15,-3-3 1,-6-2-16,-3-4 16,-3-3-1,-3 6-15,-5 10 16,-1 11-16,0-1 15,3-7 1,0-10-16,3-6 16,-5-3-1,-7-2-15,-3-7 16,-5 9 0,-10 10-16,-2 2 15,-4 3 1,4-15-16,-7 0 15,1-5-15,-6-1 16,-12 1 0,0 2-16,11 3 15</inkml:trace>
  <inkml:trace contextRef="#ctx0" brushRef="#br0" timeOffset="78074.456">13123 12256 0,'0'0'0,"0"0"0,0 0 0,0 0 0,-59 6 16,-6 15-1,-21 23-15,-12 21 16,15-14 0,12-22-16,9-14 15,12-12-15,5-6 16,-2-6 0,3-3-16,-1 1 15,1-1 1,-4-9-16,1-3 15,-3-5 1,2-7-16,4-2 16,2-10-16,4-8 15,8-6 1,7-3-16,-1 0 16,-6-9-1,4 9-15,2 3 16,9 2-1,3 1-15,7-15 16,2-9-16,0-8 16,0 8-1,0 15-15,3 9 16,9-1 0,8-14-16,10-8 15,11-1 1,10-3-16,-1 18 15,-2 9 1,-4 11-16,-5 10 16,-4 8-16,4 6 15,8-2 1,18 2-16,12 3 16,-9 4-1,-5 11-15,-16 3 16,-8 6-16,-4 3 15,1 14 1,-4 4-16,10 15 16,8 11-1,3 21-15,7 12 16,5 11 0,-9 1-16,-8-3 15,-16 17-15,-14 36 16,-18 42-1,-12 38-15</inkml:trace>
</inkml:ink>
</file>

<file path=ppt/ink/ink2.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5T04:35:20.184"/>
    </inkml:context>
    <inkml:brush xml:id="br0">
      <inkml:brushProperty name="width" value="0.05292" units="cm"/>
      <inkml:brushProperty name="height" value="0.05292" units="cm"/>
      <inkml:brushProperty name="color" value="#FF0000"/>
    </inkml:brush>
  </inkml:definitions>
  <inkml:trace contextRef="#ctx0" brushRef="#br0">10183 7113 0,'0'0'0,"0"0"0,0 0 0,0 0 16,0 0-16,0 0 15,0 0 1,0 0-16,0 0 16,0 0-16,0 0 15,0 0 1,0 0-16,0 0 16,0 0-1,36-12-15,-30 12 16,6 0-1,0 0-15,-1 6 16,1-6-16,0 6 16,0-6-1,0 6-15,0-6 16,-1 0 0,1 0-16,6 0 15,-6 0-15,6 0 16,-6 0-1,5 3-15,1 0 16,0 0 0,5 0-16,-5-3 15,0 0 1,0-3-16,5-3 16,1-3-1,-6 9-15,0-6 16,-1 6-16,-5-6 15,-6 6 1,6 0-16,-6 0 16,6 0-1,-6 0-15,6 0 16,5-6-16,-5 6 16,6 0-1,-6 0-15,6 0 16,-1 6-1,1-6-15,6 6 16,-1-6-16,1 6 16,6-6-1,-7 6-15,1-6 16,-6-6 0,6 6-1,-1-6-15,-5 6 16,6-6-16,-7 6 15,1-6 1,0 6-16,0 0 16,-1 0-16,1 0 15,6 0 1,0 0-16,5 0 16,1 0-1,2-3-15,7 0 16,-4 0-16,1 0 15,-7 3 1,-5 0-16,-3 3 16,0-3-1,-4 3-15,1-3 16,0 0 0,0 0-16,-1-3 15,4 3 1,0-3-16,3 0 15,-1 0-15,7 0 16,8-3 0,4 1-16,2-1 15,1 0 1,-4 0-16,-5 3 16,-1 0-16,1 0 15,-1-3 1,1 0-16,2 0 15,7 0 1,-4 0-16,-3 3 16,-8 0-1,-6 3-15,-7 0 16,-2 3 0,-6 3-16,-6 3 15</inkml:trace>
  <inkml:trace contextRef="#ctx0" brushRef="#br0" timeOffset="1632.31">10260 7228 0,'0'0'0,"0"0"0,0 0 15,0 0 1,0 0-16,0 0 15,0 0 1,-29-15-16,23 7 16,-6-7-1,6-6-15,-6-9 16,0-2 0,1-12-16,5-7 15,6-8-15,0-9 16,6-12-1,0 6-15,-1 9 16,-5-6 0,6 0-16,0-3 15,-6-12 1,12 0-16,-6 15 16,6 6-16,0 15 15,0 5 1,-1 13-16,-5 5 15,6 4 1,-6 11-16,6-3 16,18 3-1,29-3-15,24-2 16,5-7 0,1 3-16,24 0 15,11 10-15,-5-1 16,-7 0-1,18-9-15,3 12 16,-17-2 0,-12-13-16,-7 6 15,-2 3-15,-12 9 16,-12 12 0,-12 0-16,-9 9 15,-5 3 1,-7 5-16,1-8 15,2 12 1,1 2-16,2-2 16,-8 12-16,-10-7 15,-5 18 1,-6 1-16,3 14 16,-1 12-1,1-3-15,-6-3 16,-6 0-16,-9 12 15,-3 20 1,-12 13-16,-11-4 16,8-23-1,6-30-15,3-14 16,3-22-16,0-8 16,1-6-1,-1-3-15,0 0 16</inkml:trace>
  <inkml:trace contextRef="#ctx0" brushRef="#br0" timeOffset="14392.422">10166 7542 0,'0'0'0,"0"0"0,12-47 0,-7 23 0,1 6 16,0 6 0,-6-2-16,6 8 15,0-3-15,0 0 16,6-6-1,0 9-15,0-3 16,-6 0 0,-1 3-16,1-2 15,0 8 1,0 0-16,6 0 16,0 0-16,0 0 15,0 0 1,5 0-16,1 0 15,6 0 1,-6 0-16,5 6 16,7-1-1,-7-2-15,1 0 16,0 0 0,0 0-16,-7 0 15,7-3-15,-6 6 16,5-6-1,-5 6-15,6 0 16,0-6 0,-1 6-16,-5-6 15,12-6-15,5 0 16,1 6 0,-1-6-16,-5 6 15,-1-6 1,1 6-16,0-3 15,-7 0 1,1-3-16,0 3 16,-7 0-16,1 1 15,0-4 1,0 6-16,-6-6 16,5 6-1,-5 0-15,6 0 16,-6 0-1,5 0-15,7 0 16,6 0-16,-4 0 16,7 0-1,5 6-15,1-6 16,-1 6 0,-2-4-16,-3 1 15,-4-3-15,-5 0 16,-1 0-1,-2 0-15,-3 0 16,0 0 0,2 0-16,7-3 15,0 1 1,8-10-16,-2 6 16,-4 6-16,1-3 15,0 0 1,-1 3-16,-2 0 15,0 0 1,-4 0-16,-2-3 16,0 0-1,-4 3-15,1 0 16,0-3-16,0 0 16,-3 0-1,-1-3-15,1 6 16,0-6-1,3 0-15,-1 6 16,1-6 0,0 3-16,0 0 15,-3 1-15,-4-1 16,-2 0 0,-3-3-16,0 6 15,-3 0 1,0 0-16,0 0 15,0 0-15,0 0 16,0 0 0,0 0-16,0 0 15,0-6 1,-3 6-16,0 0 16,0 0-1,0 0-15,0 0 16,0 0-16,0 0 15,0 0 1,0 0-16,0 0 16,0 0-1,0 0-15,0 0 16,3 0 0,-3 0-16,0 0 15,0 0 1,0 0-16,0 0 15,0 0 1,0 0-16,0-6 16,0 6-16,0 0 15,0 0 1,0 0-16,0 0 16,0 0-16,0 0 15,0 0 1,0 6-16</inkml:trace>
  <inkml:trace contextRef="#ctx0" brushRef="#br0" timeOffset="24091.218">12966 5201 0,'0'0'0,"0"0"0,-41 24 0,41-24 0,-30 18 0,-2 5 16,-7-2-16,-8 11 15,-7 4 1,-11 5-16,-6 7 15,-9-1 1,3 12-16,3-2 16,3-1-1,3-3-15,3-6 16,-9 13-16,-3-7 16,3 9-1,15 6-15,9 6 16,11-18-1,12-23-15,13-10 16,5-8 0,6-9-16,3 0 15,3 0-15,3 0 16</inkml:trace>
  <inkml:trace contextRef="#ctx0" brushRef="#br0" timeOffset="25164.999">11847 5716 0,'0'0'0,"0"0"15,0 0-15,0 0 16,0 0 0,-26 41-16,20-26 15,-3 6 1,-3 3-16,0 5 15,-3 13-15,-5 2 16,-1 27 0,3-21-1,9-11-15,3-15 16,3-10-16,0-8 16,0 6-1,3-6-15,0 0 16,0-3-16,0 0 15,0 0 1,0-3-16,0 6 16,0-6-1,0 0-15,0 0 16,0 0 0,0 0-16,0 0 15,0 0 1,0 0-16,3 0 15,0 0-15,-3 0 16,0 0 0,0 0-16,0 0 15,39-24 1,-19 15-16,13-3 16,14 6-1,21-14-15,6 5 16,-5 0-16,-10 6 15,-15 15 1,-5 6-16</inkml:trace>
  <inkml:trace contextRef="#ctx0" brushRef="#br0" timeOffset="30528.055">3771 10596 0,'0'0'0,"0"0"0,0 0 0,-29-27 0,17 22 15,0-1-15,-6 3 16,7 0 0,-1 3-16,0 0 15,0 3 1,-6 0-16,0 8 16,1 1-16,-7 0 15,6-3 1,-5 9-16,5-3 15,-6 2 1,6-2-16,7 3 16,-1 0-16,-6 2 15,6 4 1,0 3-16,0-1 16,1 1-1,-1-3-15,6 2 16,0-2-1,0-3-15,0-1 16,6-2 0,-6-6-16,6 6 15,6-3-15,-6 5 16,6-2 0,0 0-16,0-3 15,0 2 1,0-2-16,0-3 15,0 6-15,5-4 16,1-2 0,0 6-16,0-3 15,0-3 1,-6 3-16,5-1 16,-5 1-1,0 12-15,6-4 16,-6-2-16,0 3 15,0-9 1,-6 2-16,6 4 16,-6-3-1,-6 3-15,6 2 16,-6 4 0,-6 5-16,0 4 15,-5-1 1,-7 4-16,-12 5 15,-5-2-15,-1-7 16,7-11 0,-1 0-16,7-10 15,5-2 1,6-3-16,7-3 16,-1 0-16,6-6 15,0 0 1,6 0-16,0 0 15,0-3 1,0 3-16,0 0 16,0 0-1,0 0-15,0 0 16,0 0 0,77 9-16,-48 6 15,-5-1-15,6 1 16,-7 9-1,-5-3-15,-6-1 16,6-2 0,-6 3-16,-6-3 15,-1-4-15,1-2 16,0 6 0,-6 0-16,6-3 15,-6 8 1,0-2-16,0 0 15,0-4-15,0 13 16,0 0 0,-6 2-16,6 4 15,-6 2 1,6 1-16,-6-1 16,6 1-1,-5-7-15,5 7 16,0-7-16,-6 1 15,6-4 1,0-2-16,0 0 16,-6 2-1,6-2-15,0 5 16,-6 1 0,6-1-16,0-2 15,0-3-15,6-1 16,-6-2-1,6 3-15,-6-4 16,6-2 0,-6-3-16,5 2 15,1-2 1,0 6-16,0-3 16,0-1-16,0 7 15,6-3 1,17 8-16,19 7 15</inkml:trace>
  <inkml:trace contextRef="#ctx0" brushRef="#br0" timeOffset="47065.941">14070 3893 0,'0'0'0,"0"0"0,0 0 0,0 0 0,0 0 0,0 0 16,-41 0-16,14 0 15,-11 0 1,-10-6-16,-2-6 16,3 0-1,2-2-15,7 2 16,5 3 0,7 3-16,5 6 15,3 0-15,6 0 16,3 6-1,4 3-15,-1 3 16,0 32 0,3 27-16,0 30 15,0 17 1,3 21-16,3-6 16,-3-29-16,3-15 15,0-18 1,-3-21-16,3-12 15,0-11 1,0-3-16,0-6 16,-1-10-16,1 4 15,3 3 1,3-3-16,6 0 16,15 5-1,17-2-15,12 6 16,-3-9-1,-5 0-15,-10 0 16,-14-1 0,-6-5-16,-7 3 15</inkml:trace>
  <inkml:trace contextRef="#ctx0" brushRef="#br0" timeOffset="49940.876">14041 4189 0,'0'0'0,"0"0"0,0 0 16,0 0-16,0 0 15,0 0 1,0 0-16,0 0 16,0 0-1,0 0-15,0 0 16,0 0-1,0 0-15,0 0 16,15 50-16,-24-5 16,-3-1-1,0 18-15,0-3 16,3 1 0,6-25-16,3-8 15,0-7 1,3-2-16,3-12 15,0 0 1,3 0-16,0 0 16,0-6-16,0 6 15,0-6 1,-9 0-16,26-18 16,-5-6-1,3-8-15,-4-1 16,-2 4-1,-6 5-15,-3 0 16,0 7-16,-3-1 16,2-6-1,4 0-15,3-5 16,0 2 0,0 6-16,-3-2 15,-4 11 1,1-3-16,-3 6 15,0 3-15,-3 0 16,0 1 0,3-1-16,3-6 15,6-12 1,-1-5-16,-2 5 16,-3 6-16,-3-3 15,0 12 1,-3 4-16,0 5 15,-3-6 1,0 6-16,0 6 16,0-6-16,0 0 15,-24 97 1,4-26-16,-4 18 16,6-6-1,9-15-15,6-15 16,9-20-1,12 5-15,6-8 16,5-9 0,10-7-16</inkml:trace>
  <inkml:trace contextRef="#ctx0" brushRef="#br0" timeOffset="50373.599">14778 4550 0,'0'0'0,"0"0"0,0 0 16,0 0-16,0 0 15,-9 36-15,0-7 16,-6 24 0,0 4-16,7 11 15,2 3 1</inkml:trace>
  <inkml:trace contextRef="#ctx0" brushRef="#br0" timeOffset="51407.599">15340 4017 0,'0'0'0,"0"0"0,0 0 15,0 0-15,0 0 16,0 0-1,-6 48-15,0 11 16,-8 30 0,-1 11-16,3-14 15,6-6-15,3-27 16,6-20 0,6-1-16,3-8 15,3-6 1,-1-15-16,1 3 15,0-12 1,6-15-16,8-14 16,4-19-16,-1-11 15,-5 3 1,-6 12 0,-6 11-16,-6 18 15,-4-2-15,1 2 16,-3 9-1,3-3-15,-3-2 16,3-7-16,0-6 16,3-17-1,0 6-15,0 11 16,-3 12 0,-3-2-16,0 11 15,0 3 1,-3 6-16,0 0 15,0 0-15,0 0 16,0 6 0,2 9-16,1 17 15,0 12 1,-3 25-16,3 2 16,3 5-1,3-4-15,0-1 16,9 5-16,5 7 15</inkml:trace>
  <inkml:trace contextRef="#ctx0" brushRef="#br0" timeOffset="52011.51">16134 4432 0,'0'0'0,"0"0"0,0 0 15,0 0 1,0 0-16,0 0 16,0 0-1,0 0-15,0 0 16,0 0-16,0 0 15,0 0 1,0 0-16,-27 50 16,6-12-1,-2 1-15,-4-1 16,0-8 0,4-3-16,2-7 15,6-2 1,3-6-16,6-6 15,3 0-15,6-3 16,3 3 0,3 0-16,3-1 15,3 4 1,0-3-16,2 0 16,1 6-1,0-6-15,12 12 16,8-4-16</inkml:trace>
  <inkml:trace contextRef="#ctx0" brushRef="#br0" timeOffset="52319.76">16595 4449 0,'0'0'0,"0"0"0,0 0 16,0 0-16,0 0 15,0 0-15,0 0 16,0 0 0,0 0-16,30 18 15</inkml:trace>
  <inkml:trace contextRef="#ctx0" brushRef="#br0" timeOffset="52458.403">16812 4405 0,'0'0'0,"0"0"0,0 0 16,0 0-1,0 0-15,0 0 16</inkml:trace>
  <inkml:trace contextRef="#ctx0" brushRef="#br0" timeOffset="52865.585">16000 4390 0,'0'0'0,"0"0"0,0 0 16,0 0 0,0 0-16,0 0 15,0 0-15,0 0 16,0 0 0,0 0-16,42-18 15</inkml:trace>
  <inkml:trace contextRef="#ctx0" brushRef="#br0" timeOffset="54609.72">17578 3843 0,'0'0'16,"0"0"-16,0 0 0,0 0 16,42-9-1,-22 12-15,1 9 16,-3 8-1,-3 4-15,-6 14 16,-9 13-16,-6 14 16,-9 12-1,-3 6-15,0-12 16,1-6 0,5-18-16,6-11 15,3-7 1,6-5-16,3-9 15,3 5 1,3-8-16,5-6 16,1 0-16,0-6 15,5-12 1,7-5-16,3-10 16,2-12-1,1-14-15,-4-9 16,-2 6-16,-9 3 15,-7 2 1,-5 13-16,-3-1 16,-3 13-1,0-4-15,0 12 16,0-2 0,0 5-16,-3 3 15,0 6 1,0 0-16,0 0 15,0 6-15,0-6 16,0 6 0,-3 0-16,0 0 15,3 0 1,0 0-16,0 0 16,-15 83-16,3-12 15,1 6 1,2-9-16,0 0 15,3 9 1,6-6-16,3-12 16,6-2-16,3-7 15,2-9 1,4-5-16,3-9 16,3 5-1</inkml:trace>
  <inkml:trace contextRef="#ctx0" brushRef="#br0" timeOffset="59557.961">18265 4603 0,'0'0'0,"0"0"0,0 0 0,0 0 16,0 0-16,0 0 16,0 0-1,0 0-15,-29 6 16,23 0-1,0 6-15,0 9 16,0 23 0,-3-5-16,0 11 15,3-18 1,0 7-16,3-15 16,0-10-16,0 7 15,0-15 1,3 6-16,0-12 15,0 6 1,0-6-16,0 0 16,0 0-1,0 0-15,39-95 16,-24 48-16,2-10 16,4 7-1,0 6-15,-3 11 16,-4 10-1,1 8-15,-3 3 16,0 12 0,0 0-16,3 6 15,-1 0-15,1 9 16,0-4 0,0 1-16,-3 6 15,-1 3 1,-2 5-16,0 10 15,-3 5-15,-3-11 16,12 11 0,12 13-16</inkml:trace>
  <inkml:trace contextRef="#ctx0" brushRef="#br0" timeOffset="60871.83">18656 3754 0,'0'0'0,"0"0"16,0 0-16,0 0 15,38 6 1,-17 0-16,3 3 15,2-3 1,-2 5-16,-3-5 16,-3 0-16,-4 0 15,1-6 1,-3 0-16,-3 0 16,-3 0-1,0 0-15,0 0 16,-3 0-1,0 6-15,0-6 16,-1 6 0,1 6-16,3 17 15,3 22-15,-3 32 16,3 20 0,0 4-16,3 14 15,-6 6 1,3-23-16,-1-21 15,4-9-15,0-15 16,0-6 0,-3-17-16,-3-10 15,-3 1 1,-3-15-16,-6 0 16,-3-6-1,-3-6-15</inkml:trace>
  <inkml:trace contextRef="#ctx0" brushRef="#br0" timeOffset="62138.807">19082 5071 0,'0'0'0,"0"0"16,0 0 0,0 0-16,0 0 15,9-36-15,-9 36 16,0-6-1,0 6-15,-3-5 16,-3-1 0,-6-6-16,-5 0 15,-10-3-15,-15 9 16,-26 6 0,-17 15-16,8-3 15,44-6 1,24-6-16</inkml:trace>
  <inkml:trace contextRef="#ctx0" brushRef="#br0" timeOffset="62621.221">19505 4328 0,'0'0'0,"0"0"0,-32-21 0,20 15 16,3-5 0,3-1-16,9-15 15,6-17 1,18-21-16,5 8 16,-2 19-1,-9 20-15,-4 18 16,4 30-1,12 41-15,5 38 16,7 42-16,-10-21 16,-5-35-1,-10-36-15,-5-14 16,-6-19 0,0-8-16,-3-6 15,0-6 1</inkml:trace>
  <inkml:trace contextRef="#ctx0" brushRef="#br0" timeOffset="62854.979">20041 4023 0,'0'0'0,"0"0"0,0 0 16,0 0-16,0 0 15,-53 56 1,-21 21-16,-47 33 16,-24-4-1,23 10-15,39-33 16,30-15-16,12-9 16</inkml:trace>
  <inkml:trace contextRef="#ctx0" brushRef="#br0" timeOffset="63256.464">20414 4503 0,'0'0'0,"0"0"0,-35-24 16,26 18-1,6 0-15,3 0 16,0 6-1,0 0-15,0 0 16,80-50-16,-18 38 16,6 3-1,-3 3-15,-9 0 16,-8 6 0,-7 0-16,-5 0 15,-7 6-15,-5 6 16</inkml:trace>
  <inkml:trace contextRef="#ctx0" brushRef="#br0" timeOffset="63571.85">20331 4662 0,'0'0'0,"0"0"0,0 0 16,0 0-1,0 0-15,33-14 16,2 14-16,22-6 16,11 3-1,9-3-15,0-12 16,-12 6-1,-3 0-15,-12 7 16,-17 5-16,-9 0 16,-7 5-1</inkml:trace>
  <inkml:trace contextRef="#ctx0" brushRef="#br0" timeOffset="64321.857">21486 3704 0,'0'0'0,"0"0"15,0 0-15,0 0 16,0 0 0,0 0-16,0 0 15,32-6-15,-23 18 16,0 5-1,0 31-15,-3 26 16,-3 35 0,-3 4-16,-12-1 15,0-17-15,-2-12 16,2-12 0,0-21-16,3-12 15,3-14 1,3-9-16,0-3 15,0-12 1,3 0-16,0 0 16,0 0-1,0 0-15,33-83 16,-7 38-16,7 1 16,2 6-1,4 5-15,-4 12 16,1 4-1,-3 5-15,-4 6 16,1 6 0,2 12-16,-2-1 15,-6 10-15,-13 12 16,-8-10 0,-6 4-16,-8 12 15,-13-4 1,-12 1-16,-8-7 15,-6-11-15,-7-9 16,-2-3 0,9-12-16,0 0 15</inkml:trace>
  <inkml:trace contextRef="#ctx0" brushRef="#br0" timeOffset="69623.835">14014 8779 0,'0'0'0,"0"0"0,0 0 0,45-18 0,-10 24 16,24 9-1,24 23-15,0 19 16,-12 20 0,-15-12-16,-11-9 15,-7 6-15,-5-9 16,-7-14 0,-5-10-16,0-17 15,0-9 1</inkml:trace>
  <inkml:trace contextRef="#ctx0" brushRef="#br0" timeOffset="69842.619">14810 8687 0,'0'0'16,"0"0"-16,-53 30 0,0 23 15,-21 15 1,-30 15-1,-32 9-15,9 3 16,5 17-16,16-14 16,5-10-1,36-22-15,44-22 16,18-14 0</inkml:trace>
  <inkml:trace contextRef="#ctx0" brushRef="#br0" timeOffset="70420.981">15195 8761 0,'0'0'0,"0"0"0,0 0 16,57-17-16,-16 14 15,6 6 1,1 2-16,-7 1 16,-8-6-1,-4 0-15,-8 0 16,-3 0-1,-3 0-15,-4 0 16</inkml:trace>
  <inkml:trace contextRef="#ctx0" brushRef="#br0" timeOffset="70654.138">15136 9013 0,'0'0'0,"0"0"15,0 0-15,0 0 16,0 0 0,0 0-16,0 0 15,50-30 1,-2 24-16,2 3 16,6 0-16,1-3 15,5-5 1,6-4-16,3-9 15</inkml:trace>
  <inkml:trace contextRef="#ctx0" brushRef="#br0" timeOffset="71204.214">16356 8054 0,'0'0'0,"0"0"16,0 0-16,0 0 15,-30 0 1,1-3-16,-10-3 15,-5 0 1,-1 0-16,4 0 16,2 6-16,10 0 15,5 12 1,0 6-16,4 35 16,5 51-1,15 41-15,12 80 16,2-9-1,-2-42-15,-3-29 16,-3-44-16,0-42 16,0-14-1,0-19-15,0-2 16,0-9-16,6-3 16,2 2-1,13-2-15,11 0 16,7 3-1,-1 0-15,1-1 16,-1-2 0,3-12-16,10-6 15</inkml:trace>
  <inkml:trace contextRef="#ctx0" brushRef="#br0" timeOffset="71586.664">16442 7912 0,'0'0'0,"0"0"0,0 0 16,0 0 0,0 0-16,0 0 15,41 32-15,0 7 16,16 5-1,5 7-15,-9-13 16,-11-11 0,-13-7-16,-5-2 15,-3 0 1</inkml:trace>
  <inkml:trace contextRef="#ctx0" brushRef="#br0" timeOffset="71953.777">16963 7850 0,'0'0'0,"0"0"0,0 0 16,0 0 0,0 0-16,-39 18 15,15-4-15,-14 10 16,-15 20 0,-1-5-16,7 5 15,9-5 1,11-7-16,9-8 15,6-9 1,6-3-16,3-1 16,3-8-16,3 0 15</inkml:trace>
  <inkml:trace contextRef="#ctx0" brushRef="#br0" timeOffset="72153.401">17099 7995 0,'0'0'0,"0"0"0,0 0 16,0 0-1,0 0-15,0 0 16,0 0 0,-3 62-16,-3-9 15,-3 15 1,3 3-16,9 18 15,12 21-15</inkml:trace>
  <inkml:trace contextRef="#ctx0" brushRef="#br0" timeOffset="72672.244">16794 8486 0,'0'0'0,"0"0"0,0 0 15,0 0 1,0 0-16,0 0 16,0 0-1,0 0-15,0 0 16,0 0-1,0 0-15,0 0 16,0 0-16</inkml:trace>
  <inkml:trace contextRef="#ctx0" brushRef="#br0" timeOffset="72903.888">16726 8640 0,'0'0'0,"0"0"0,0 0 16,0 0 0,0 0-16,0 0 15,35 32 1,-8-11-16,8 9 15</inkml:trace>
  <inkml:trace contextRef="#ctx0" brushRef="#br0" timeOffset="73503.86">16664 9004 0,'0'0'0,"0"0"16,0 0-1,0 0-15,0 0 16,0 0-16,17-27 16,1 15-1,3 1-15,0 11 16,2 0 0,7 17-16,5 10 15,4 6-15,-4 5 16,-5-2-1,-3-1 1,-7-2-16,-2-4 16,-6 10-16,0-7 15,-6 1 1,0-7-16,-3-2 16,5-3-1,4-3-15</inkml:trace>
  <inkml:trace contextRef="#ctx0" brushRef="#br0" timeOffset="73887.672">17333 8865 0,'0'0'0,"0"0"0,0 0 16,0 0 0,0 0-16,0 0 15,0 0-15,-30 0 16,21 0 0,-6 0-16,-8 6 15,-13 12 1,-11 14-16,-15 15 15,-4 10 1,-2 8-16,0-3 16,3 6-16,3-9 15,15-20 1,14-7-16,15-11 16,6-6-1,7 0-15,8-4 16,5 4-1</inkml:trace>
  <inkml:trace contextRef="#ctx0" brushRef="#br0" timeOffset="74046.499">17495 9247 0,'0'0'0,"0"0"15,0 0-15,21-30 16,-6 15 0</inkml:trace>
  <inkml:trace contextRef="#ctx0" brushRef="#br0" timeOffset="74870.795">17522 9255 0,'0'0'0,"0"0"0,-21-38 15,15 29-15,3 3 16,1 0-1,-1 6-15,3 0 16,0 0-16,0 0 16,0 0-1,-24 83-15,15-56 16,0-4 0,0-2-16,3-3 15,0-6 1,3-3-16,0-3 15,3-6 1,0 0-16,0 0 16,0 0-16,0 0 15,0 0 1,39-86-16,-21 56 16,-3 4-1,-1 2-15,1 12 16,-3-3-16,-3 9 15,0 0 1,-3 3-16,0 3 16,-1 3-1,1 9-15,3 15 16,0 2 0,-3-2-16,-3-3 15,0-9 1,0 2-16,-3-8 15,0-3-15,0-6 16,3 0 0,3-6-16,3-9 15,3-8 1,2 2-16,7-6 16,0-2-1,2 8-15,1-3 16,0 10-1,-3 2-15,-4 6 16,-5 6-16,0 6 16,0 20-1,-6 13-15,-3 2 16,-3-2-16,3-4 16,6-2-1</inkml:trace>
  <inkml:trace contextRef="#ctx0" brushRef="#br0" timeOffset="75936.32">18167 8104 0,'0'0'0,"0"0"16,-29-26-16,20 14 16,0 6-1,0-3-15,3 3 16,3 3-16,3 3 16,0 0-1,0 0-15,0 0 16,92 6-1,-50-3-15,-1 0 16,-6 0-16,-5 0 16,-9 3-1,-3 0-15,-7 0 16,1 0 0,-3-1-16,-3 1 15,-3 0 1,0-3-16,0 9 15,0-3-15,0 6 16,0 8 0,0 13-16,3 11 15,0 21 1,2 15-16,4 24 16,3 17-1,0-8-15,0-4 16,5-3-16,-2 1 15,-9-15 1,-6-24-16,-3-12 16,-3-18-1,0-11-15,0-12 16,0-1 0,0-5-16,0 0 15,0-3-15,0-3 16,0 3-1,-5 0-15,-13 0 16,-38 23 0,-45 18-16</inkml:trace>
  <inkml:trace contextRef="#ctx0" brushRef="#br0" timeOffset="80803.256">17620 9048 0,'0'0'16,"0"0"-16,0 0 0,0 0 0,0 0 16,0 0-16,0 0 15,0 0-15,0 0 16,0 0-1,0 0-15,-30-17 16,21 22 0,-3 10-16,-2 3 15,-1 12 1,-3 20-16,0 3 16,4-8-16,2-7 15,3-11 1,3-7-16,3-5 15,0-6 1,0-3-16,0 3 16,0-6-1,0 0-15,0 0 16,0 0-16,3-3 16,0-3-1,0-3-15,0 6 16,6-42-1,-6 16-15,0-1 16,0 6 0,0 4-16,0 2 15,0 6 1,0 0-16,0-3 16,3 6-16,0-2 15,0 2 1,-3 0-16,0 0 15,0 0-15,0 0 16,0 6 0,0 0-16,0 0 15,0 0 1,0 0-16,0 0 16,-9 83-1,6-57-15,0-8 16,3 0-16,0-6 15,0-3 1,0-9-16,3 0 16,-3 0-1,0 0-15,27-65 16,-12 29-16,-4 3 16,1 7-1,0 2-15,-3 3 16,-3 7-1,0-4-15,0 6 16,-3 6 0,0 0-16,0 0 15,-3 3 1,0-3-16,0 6 16,0 0-16,0 0 15,0 0 1,0 0-16,-15 66 15,6-25 1,0 0-16,0 4 16,0-10-16,3-5 15,0-12 1,4-1-16,-1-8 16,3-3-1,0-6-15,0 0 16,0 0-1,0 0-15,0 0 16,0 0 0,20-59-16,-8 26 15,3-5 1,3-6-16,8-13 16,4 7-16,-9 12 15,-7 11 1,-2 6-16,-6 9 15,0 1 1,3 5-16,0 0 16,0 6-16,-3-3 15,0 0 1,0 0-16,-4 3 16,1 0-1,0 0-15,0 0 16,0 3-16,0 0 15,0 0 1,3 9-16,3-1 16,0 4-1,0-3-15,0 9 16,-3-9 0,0 8-16,-4-2 15,1 6-15,0-4 16,0 7-1,0-9-15,0 8 16,0 1 0,0-3-16,-3-1 15,0-2 1,0 6-16,-3-9 16,0 5-16,0-8 15,3 0 1,0-6-16,0-6 15,3 3 1,21-24-16,50-56 16</inkml:trace>
  <inkml:trace contextRef="#ctx0" brushRef="#br0" timeOffset="82121.13">17569 8862 0,'0'0'0,"0"0"0,0 0 15,0 0 1,-32 0-16,26 0 16,0 0-1,0 0-15,3 0 16,0 0-16,0 0 16,0 0-1,0 0-15,3 3 16,0-3-1,0 6-15,0-6 16,0 0 0,9 20-16,-6-8 15,3 6 1,-3 0-16,0 3 16,0 2-16,0-2 15,-3 6 1,0-1-16,0 4 15,0 2 1,-3 1-16,0-3 16,0-4-16,0-5 15,0-3 1,3-1-16,0-8 16,0 3-1,0 0-15,0-3 16,0-3-1,0 0-15,0-6 16,0 6 0,0-6-16,0 5 15,-3-2-15,0 0 16,0 0 0,3 0-16,0-3 15,0 0 1,0 0-16,0 0 15,18-62-15,-3 24 16,0 8 0,-4 6-1,-2 1-15,0 11 16,0 0-16,3-3 16,6 3-1,2-5-15,1-4 16,-3 9-1,-6 0-15,-3 3 16,-3 3-16,-1 6 16,1-5-1,0 5-15,-3 0 16,3-3 0,0 0-16,0 0 15,0 0-15,0 0 16,0 0-1,-3 3-15,0 0 16,0 0 0,0 0-16,3 3 15,-1 0 1,1 3-16,0 0 16,0-1-16,0 10 15,0-3 1,0 0-16,0 9 15,-3-4 1,0 10-16,0-3 16,0 2-1,0 1-15,0-3 16,-3-4-16,3-2 16,3 15-1,5 5 1</inkml:trace>
  <inkml:trace contextRef="#ctx0" brushRef="#br0" timeOffset="86001.254">20471 5284 0,'0'0'0,"0"0"0,0 0 0,0 0 0,0 0 0,0 0 16,0 0 0,0 0-16,0 0 15,0 0 1,0 0-16,32-12 16,-11 24-1,0 18-15,2 11 16,1 18-16,-3 12 15,-4 6 1,1-21-16,0 1 16,0-16-1,-1-17-15,-2-1 16,0-14 0,0 12-16,0-9 15</inkml:trace>
  <inkml:trace contextRef="#ctx0" brushRef="#br0" timeOffset="86534.394">20912 5426 0,'0'0'0,"0"0"0,0 0 16,0 0-1,-18-36-15,15 28 16,-3-4 0,0 6-16,0-3 15,0 3-15,0 6 16,-3-6-1,9 6-15,-44 33 16,-9 11 0,-33 33-16,-9 12 15,18-18 1,18-12-16,12-18 16,8-5-1,12-6-15,10-7 16,11-8-16,6 0 15</inkml:trace>
  <inkml:trace contextRef="#ctx0" brushRef="#br0" timeOffset="87272.84">20941 5757 0,'0'0'0,"0"0"15,0 0-15,0 0 16,0 0-1,0 0-15,0 0 16,0 0-16,0 0 16,0 0-1,0 0-15,0 0 16,0 0 0,0 0-16,0 27 15,0-27 1,0 0-16,0 0 15,0 9-15,3-9 16,-3 6 0,0 0-16,3 6 15,0 5 1,-3-2-16,0 6 16,0-3-1,0-7-15,0 1 16,0-6-16,0 3 15,0-3 1,3 6-16,0 3 16,0-3-1,-3-7-15,0 1 16,0 0-16,0-6 16,0 6-1,0-6-15,0 6 16,0-6-1</inkml:trace>
  <inkml:trace contextRef="#ctx0" brushRef="#br0" timeOffset="88568.162">21456 5361 0,'0'0'0,"0"0"0,0-30 16,3 13-16,3-4 15,0 6 1,3 3-16,-3 6 15,0 6 1,-6 0-16,0 0 16,0 0-16,38 89 15,-26-36 1,-6 24-16,-6 0 16,3-6-1,0-18 1,3-5-16,0-13 0,3-5 15,0-6 1,-1-7 0,4-5-16,0-3 15,0-9-15,6-6 16,5-3 0,10-20-16,8-30 15,1-7-15,-10-2 16,-5 12-1,-9 3-15,-3 3 16,-6 11 0,-4 1-16,-2 17 15,-3 3 1,-3 6-16,1 0 16,-1 1-16,0-4 15,0 9 1,0-3-16,0 3 15,3 0 1,0 0-16,0 6 16,0-6-1,0 6-15,0 0 16,0 0 0,-6 71-16,3 0 15,0 30-15,3-12 16,3-6-1,0-18-15,0-15 16,-3-6 0,0-2-16,3-1 15</inkml:trace>
  <inkml:trace contextRef="#ctx0" brushRef="#br0" timeOffset="88835.02">22232 5722 0,'0'0'0,"0"0"16,0 0-1,0 0-15,0 0 16,0 0-1,0 50-15,0 1 16,-3 8-16,-6 24 16,0-18-1,3-6 1</inkml:trace>
  <inkml:trace contextRef="#ctx0" brushRef="#br0" timeOffset="89916.716">13863 3798 0,'0'0'0,"0"0"16,0 0-1,36-6-15,2-5 16,12 5 0,10-9-16,17 9 15,3 3 1,-3 3-16,-6 0 16,-6-6-16,-6 6 15,-12-6 1,-8 0-16,-13 0 15,-8 0 1,-9 0-16,-6-5 16,-3 5-16,0-15 15,0 21 1,-21-71-16,4 27 16,-4-1-1,-3 13-15,0 2 16,4 15-1,5 6-15,6 9 16,6 0 0,3 0-16,3 0 15,-3 0-15,0 0 16,44 9 0,-20 6-16,-3 3 15,-6 0 1,-9 8-16,-9 13 15,-15 26 1,-12 18-16</inkml:trace>
  <inkml:trace contextRef="#ctx0" brushRef="#br0" timeOffset="90752.053">15299 3544 0,'0'0'0,"0"0"0,59 18 15,-9-7 1,4-5-16,5-6 16,3-12-1,-3 1 1,-11 5-16,-16-6 16,-11 3-16,-12 3 15,-9 0 1,0 6-16,0 0 15,0 0-15,0 0 16,-59-50 0,41 29-16,3 9 15,3 9 1,6-3-16,3 0 16,3 6-1,3 0-15,-3 0 16,0 0-16,68 36 15,-29-18 1,-1 0-16,-8-1 16,-9-8-1,-12 18-15,-12 2 16,-36 54-16,-23 21 16,-6 5-1,3-14-15</inkml:trace>
  <inkml:trace contextRef="#ctx0" brushRef="#br0" timeOffset="91699.904">17620 3467 0,'0'0'0,"0"0"0,0 0 16,0 0-16,0 0 16,0 0-1,0 0-15,0 0 16,0 0-16,71-36 16,-21 30-1,0 0-15,-2 1 16,-10 5-1,-5-6-15,-4 6 16,-5-6 0,-9 0-16,-6 0 15,-3-6 1,-6 6-16,-3-9 16,-3 6-16,-6-2 15,-3-1 1,0 0-16,4 6 15,2-6 1,0 3-16,3 9 16,3-6-1,3 6-15,3 0 16,-3 0-16,0 0 16,50 27-1,-2-15-15,8 6 16,-9-4-16,-17 7 15,-21 3 1,-33 26-16,-44 54 16,-45 35-1</inkml:trace>
  <inkml:trace contextRef="#ctx0" brushRef="#br0" timeOffset="93150.12">21444 5133 0,'0'0'0,"0"0"0,0 0 15,0 0-15,-32-27 16,26 16 0,0-7-16,6 6 15,3-3 1,9 0-16,20-2 15,16-7 1,14-3-16,0 18 16,-3-2-16,1 5 15,8 0 1,3 0-16,-15 0 16,-15 0-1,-14 6-15,-9-6 16,-6 6-16,-6-6 15,-3 6 1,-6-9-16,-6-3 16,-12 4-1,-6-10-15,1 0 16,2 6 0,3-3-16,6 9 15,7 6-15,2 0 16,3 0-1,3 0-15,6 0 16,-6 0 0,44 6-16,-8 9 15,-7-3 1,-11 0-16,-6 0 16,-12-12-16,-18 20 15,-15 13 1,1 2-16,-1 1 15</inkml:trace>
  <inkml:trace contextRef="#ctx0" brushRef="#br0" timeOffset="93703.896">22661 5426 0,'0'0'0,"0"0"0,0 0 16,45-6-16,23-6 15,18 0-15,-4-2 16,-11 2-1,-17 6-15,-16 6 16,-8-3 0,-9 3-16,-4 3 15,1 9 1</inkml:trace>
  <inkml:trace contextRef="#ctx0" brushRef="#br0" timeOffset="93888.926">22830 5225 0,'0'0'0,"0"0"0,0 0 16,0 0-16,3 41 16,0 7-1,0 46-15,15 28 16,14 37-1</inkml:trace>
  <inkml:trace contextRef="#ctx0" brushRef="#br0" timeOffset="94449.778">23389 5050 0,'0'0'0,"0"0"16,0 0-16,0 0 15,54 21-15,-13 14 16,12 30 0,7 24-16,-10-6 15,-12 6 1,-11-18-16,-12-18 15,-6-11 1,-3-22-16,-3-5 16,3-3-1,-1-12-15</inkml:trace>
  <inkml:trace contextRef="#ctx0" brushRef="#br0" timeOffset="94683.689">23958 5041 0,'0'0'0,"0"0"0,0 0 16,0 0 0,0 0-16,-42 54 15,-11 22 1,-18 19-16,-9 0 15,12-12-15,15-24 16,11 0 0,13-14-16</inkml:trace>
  <inkml:trace contextRef="#ctx0" brushRef="#br0" timeOffset="95165.708">23907 5550 0,'0'0'0,"0"0"16,0 0-16,0 0 15,33-15 1,-9 4-16,-1 8 16,1 3-16,-6-6 15,-6 12 1,-6-3-16,-3 14 15,-9 16 1,-9 11-16,-9 7 16,-5 2-16,5-12 15,9-5 1,12-12-16,9-7 16,9-2-1,9 6-15,8-15 16,7 0-1,2-6-15,12-6 16</inkml:trace>
  <inkml:trace contextRef="#ctx0" brushRef="#br0" timeOffset="95766.794">24603 5177 0,'0'0'0,"0"0"16,0 0-16,0 0 16,0 0-16,0 0 15,0 0 1,0 0-16,0 0 15,24 60 1,-18-13-16,0 24 16,-3 12-1,3-12 1,2-6-16,1-27 16,3 1-16,0-21 15,3-7 1,6-5-16,2-6 15,7-23-15,5-13 16,4-17 0,-4-12-16,-5 3 15,-6 5 1,-7 16-16,-5 6 16,-3 8-16,-6 12 15,0 3 1,0 0-16,0 1 15,0 5 1,0 0-16,0 6 16,0 0-1,3 12-15,3 17 16,-1 19-16,1 14 16,0 21-1,0-7-15,0-7 16</inkml:trace>
  <inkml:trace contextRef="#ctx0" brushRef="#br0" timeOffset="96442.105">25441 5657 0,'0'0'0,"0"0"15,0 0-15,0 0 16,-30-39 0,27 39-16,3-6 15,3 6-15,3-5 16,0 5 0,3 0-16,-9 0 15,0 0 1,36 26-16,-31-8 15,-5 0 1,-5 2-16,-10 13 16,-6 8-16,-3-5 15,1-12 1,8-1-16,6-14 16,3 6-1,6-3-15,6 0 16,9-1-1,8 1-15,10 3 16,5-3-16,4 3 16,5-3-1</inkml:trace>
  <inkml:trace contextRef="#ctx0" brushRef="#br0" timeOffset="97450.808">24591 4692 0,'0'0'0,"0"0"0,0 0 0,0 0 15,0 0 1,0 0-16,0 0 16,42 0-1,5 0-15,24-12 16,0 6-1,-3-6-15,-9-2 16,-17 5-16,-15 3 16,-13 0-1,-5 6-15,-6-6 16,-3 6 0,0-6-16,0 6 15,0 0 1,0 0-16,0 0 15,0 0-15,-38-44 16,23 29 0,0 3-16,3 0 15,3 0 1,1 6-16,2 1 16,3-1-16,6 6 15,3-9 1,2 3-16,7 0 15,3 3 1,3 3-16,-1 0 16,4 0-1,0 3-15,-1 9 16,4 3-16,-3 2 16,-1 1-1,-5 3-15,-12 5 16,-6-8-1,-9 12-15,-14 5 16,-19 7 0,-14 17-16,0-6 15,5-11-15</inkml:trace>
  <inkml:trace contextRef="#ctx0" brushRef="#br0" timeOffset="98158.187">26160 5438 0,'0'0'0,"0"0"0,0 0 16,0 0-16,0 0 15,48 29 1</inkml:trace>
  <inkml:trace contextRef="#ctx0" brushRef="#br0" timeOffset="98315.668">26551 5355 0,'0'0'0,"0"0"0,0 0 15,0 0 1,27 27-16,-13-1 16,7 10-1</inkml:trace>
  <inkml:trace contextRef="#ctx0" brushRef="#br0" timeOffset="98449.977">26995 5293 0,'0'0'0,"0"0"0,0 0 16,39 32 0,-16-14-16,10 15 15</inkml:trace>
  <inkml:trace contextRef="#ctx0" brushRef="#br0" timeOffset="98841.657">27563 5541 0,'0'0'0,"0"0"0,-50-20 15,21 14-15,-4-6 16,-3 6-16,4 0 16,5-6-1,12 0-15,12 4 16,3 8 0,0 0-16,72-39 15,4 9 1,34 4-16,-9 11 15,-21 3 1,-21 6-16,-18 6 16,-11 0-16,-12 0 15,-10 6 1,-5 6-16</inkml:trace>
  <inkml:trace contextRef="#ctx0" brushRef="#br0" timeOffset="99032.006">27726 5035 0,'0'0'0,"0"0"15,0 0-15,0 0 16,0 0 0,-12 77-16,-11 48 15,-10 52 1,1 16-16,23-34 15,12-20-15</inkml:trace>
  <inkml:trace contextRef="#ctx0" brushRef="#br0" timeOffset="99665.363">28437 5260 0,'0'0'0,"0"0"0,0 0 15,0 0 1,0 0-16,0 0 16,3-50-1,9 6-15,8-10 16,4-8-16,0 24 15,-1 5 1,7 21 0,0 12-16,11 33 15,6 38-15,4 41 16,-4 4 0,-9 5-16,-5-32 15,-6-24-15,-10-27 16,-5-11-1,3-15-15,0-6 16</inkml:trace>
  <inkml:trace contextRef="#ctx0" brushRef="#br0" timeOffset="99919.282">29121 5071 0,'0'0'0,"0"0"0,0 0 16,0 0-16,0 0 16,-57 68-1,-11 9-15,-53 32 16,-18-2-1,20 2-15,28-5 16,11-9-16</inkml:trace>
  <inkml:trace contextRef="#ctx0" brushRef="#br0" timeOffset="100615.782">29076 5899 0,'0'0'0,"0"0"0,6-53 16,3 6-1,-3 5-15,0 7 16,-3 8 0,0 18-16,-3 3 15,0 6-15,0 0 16,0 0 0,0 0-16,6 72 15,-3-31 1,-3-6-16,0-8 15,0-6 1,3-3-16,-3-13 16,3 1-16,-1-6 15,-2 0 1,0 0-16,51-65 16,-19 18-1,4 0-15,-7 11 16,-2 6-1,-3 13-15,-9 11 16,-4 12-16,1 0 16,-3 14-1,-6 13-15,-6 8 16,-3 19 0,-6 5-16</inkml:trace>
  <inkml:trace contextRef="#ctx0" brushRef="#br0" timeOffset="101348.983">29837 5112 0,'0'0'0,"0"0"0,0 0 16,0-35-1,0 23-15,0-9 16,3 6-1,0-2-15,0-1 16,0 3 0,0 9-16,-3 6 15,0 0 1,0 0-16,-9 122 16,-3-13-16,0 24 15,6-23 1,3-27-16,6-15 15,3-27 1,0-11-16,3-13 16,3-8-16,0-9 15,-12 0 1,35-32-16,-8-19 16,5-20-1,10-23-15,-1 8 16,-5 3-16,-10 15 15,-8 24 1,-6 11-16,-6 12 16,-3 9-1,0 1-15,-3 5 16,0 6 0,-3 0-16,3 0 15,0 0 1,-44 83-16,23-1 15,12 19-15,9-3 16,12-10 0,11-11-16,19-9 15,-1-26 1,4-18-16</inkml:trace>
  <inkml:trace contextRef="#ctx0" brushRef="#br0" timeOffset="101822.027">30314 5663 0,'0'0'0,"0"0"16,0 0 0,0 0-16,0 0 15,0 0-15,0 0 16,0 0 0,0 0-16,32 17 15,-23 13 1,0-6-16,0-1 15,0-8 1,-3-3-16,-1-3 16,-2-9-16,3 0 15,6-21 1,0 1-16,3-4 16,-3 6-1,0 9-15,-4 9 16,4 9-1,-3 3-15,-3 18 16,0 11-16,-6-6 16,-3 7-1</inkml:trace>
  <inkml:trace contextRef="#ctx0" brushRef="#br0" timeOffset="102588.112">29372 4577 0,'0'0'0,"0"0"0,0 0 15,0 0-15,62-12 16,15 12 0,27 12-16,0-3 15,-10-4 1,-14-5-16,-9 0 15,-15-5-15,-14 5 16,-18-9 0,-13 3-16,-8 0 15,-3-3 1,0 9-16,0 0 16,-38-42-1,14 22-15,4 5 16,2-3-16,3 6 15,6 6 1,3 1-16,3-1 16,6 6-1,3 0-15,-6 0 16,65 6 0,-3 5-16,6 13 15,-8-9-15,-13 11 16,-17-14-1,-13 0-15,-14 6 16,-12-3 0,-35 29-16,-45 15 15,6-2 1,15-1-16</inkml:trace>
  <inkml:trace contextRef="#ctx0" brushRef="#br0" timeOffset="103132.031">30734 5071 0,'0'0'0,"0"0"0,0 0 15,0 0 1,47 0-16,-5 0 16,26 0-1,21 6-15,-4 6 16,-8-1 0,-11 1-16,-19-3 15,-14 3-15,-10 9 16</inkml:trace>
  <inkml:trace contextRef="#ctx0" brushRef="#br0" timeOffset="103448.389">30669 5438 0,'0'0'0,"0"0"0,21-30 15,-4 18 1,10 6-16,11-8 16,7 2-1,29 3-15,9 3 16,-9 6-1,-9 0-15,-9 6 16,-9 0-16,-8-3 16,-12 3-1,-10 0 1</inkml:trace>
  <inkml:trace contextRef="#ctx0" brushRef="#br0" timeOffset="104180.854">32066 4251 0,'0'0'0,"0"0"0,0 0 16,0 0-16,27 33 15,-18 26-15,-6 59 16,-9 42-1,-9 12-15,3-18 16,0-24 0,-3-24-16,4-23 15,-1-24 1,3-20-16,0-13 16,0-2-16,0-12 15,0-6 1,3-6-16,6 0 15,0 0 1,0-71-16,18 3 16,18 0-1,2 3-15,4 17 16,-4 13-16,-2 8 16,-4 12-1,1 9-15,-1 12 16,4 3-1,5 24-15,-5 2 16,-13 7 0,-8-1-16,-12 1 15,-9-1-15,-9-5 16,-8 11 0,-7-12-16,-11 7 15,-10-1 1,-5-11-16,-6-18 15,-6-18 1,0-6-16,0-12 16</inkml:trace>
  <inkml:trace contextRef="#ctx0" brushRef="#br0" timeOffset="109898.526">20829 6219 0,'0'0'0,"0"0"0,0 0 0,0 0 0,0 0 0,0 0 16,32-27 0,-2 16-16,8-1 15,4 12 1,-4 0-16,4 12 15,-1 8 1,1-2-16,-1 0 16,1-3-16,-4-3 15,-2 2 1,-1-2-16,1 6 16,2-3-1,4 2-15,-4 4 16,-2-9-1,-4 6-15,1-6 16,-4-4 0,1-2-16,-1 6 15,-2-6-15,-3 0 16,-1 3 0,1-3-16,6 0 15,2 0-15,4 0 16,2-3-1,1-3 1,-4-3-16,4-3 16,-4 6-16,-2-6 15,-1 6 1,-2-6-16,3 6 16,2-6-1,10 3-15,17-6 16,0 0-16,-6-3 15,-8 6 1,-10 1-16,-2-4 16,2-3-1,0 6-15,-2-6 16,5 0 0,4-3-16,-1 10 15,1-4-15,-4 3 16,4 3-1,-4 0-15,0 0 16,-2 0 0,-7-3-16,-2 6 15,-3 0 1,2 0-16,4 0 16,11 6-16,18-3 15,4 3 1,-4-3-16,-3 0 15,-9 0 1,-8 0-16,-4-3 16,10 6-16,2-6 15,9 0 1,-3 0-16,-2 5 16,-7-5-1,-3 6-15,1 0 16,-4 0-16,1 0 15,11 0 1,12-3-16,6 3 16,-6 0-1,-6 6-15,-5-3 16,-4-4 0,-6 7-16,4 6 15,5-3 1,6 6-16,-2-4 15,-7 1 1,-9-3-16,-8-3 16,-3 0-16,-7-1 15,-2-2 1,-6-3-16,-3 0 16,-4-6-1,1 6-15,0-6 16,0 0-16,3-6 15,3 6 1,0-6-16,5-3 16,7 0-1,5 1-15,7-4 16,8 6 0,7-6-16,-1-3 15,0 3 1,-3-2-16,1-4 15,-4 6-15,4-3 16,2 3 0,0 0-16,0 7 15,-8-1 1,-4 3-16,-5 0 16,-1 0-16,1-3 15,-1 6 1,1-6-16,5 6 15,13 0 1,2 0-16,0 0 16,-9 0-16,-2 0 15,-4 0 1,1 0-16,-4 0 16,1 0-1,2 0-15,12 0 16,13 6-1,-1-6-15,-6 0 16,-6-6-16,0 6 16,-5-6-1,2 6-15,3-6 16,10 3 0,-7 3-16,-3 0 15,-6 3 1,-5-3-16,-1 0 15,1 0-15,-4 0 16,1-3 0,2 0-16,10 0 15,2 0 1,0 3-16,-6 0 16,1 0-16,-7-3 15,-2-3 1,-4 6-16,1-6 15,11 1 1,9-1-16,10 3 16,2 0-1,-6 0-15,-12 0 16,-5 3-16,-4-3 16,0 0-1,4 0-15,8-3 16,9 6-1,3-6-15,-2 6 16,-10-6 0,-6 6-16,-2-3 15,-4 0-15,1-3 16,2 0 0,0-2-16,4 2 15,5 0 1,0 3-16,-2-3 15,-7 3 1,0-3-16,1-3 16,-1 3-16,4 0 15,-1 0 1,3 0-16,1 3 16,-1 0-1,-3 0-15,1-2 16,-1 5-16,9-6 15,6 0 1,9 0-16,9 0 16,3 0-1,0-3-15,0 3 16,0 0 0,9-3-16,2-2 15,-8-7-15,0 9 16,-6 6-1,6-3-15,15-9 16,-1 3 0,-5-2-16,6 2 15,17 0 1,0 3-16,-20-3 16,-15 0-16,-6 6 15,0-5 1,-6-16-16,0 0 15</inkml:trace>
  <inkml:trace contextRef="#ctx0" brushRef="#br0" timeOffset="116331.024">19437 3710 0,'0'0'0,"0"0"0,0 0 0,0 0 0,0 0 16,0 0-16,0 0 15,0 0 1,33-6-16,-3 0 15,11 6 1,3 0-16,4 0 16,-1-9-16,-2 9 15,-1-6 1,3-3 0,1-9-16,-4 6 15,-8 6-15,-10-5 16,-5 5-1,-9 6-15,-3-6 16,-6 6 0,-3-9-16,0 9 15,0 0-15,-30-21 16,6 3 0,-5-5-16,-4 2 15,4 6 1,5-2-16,3 5 15,6 0-15,4 6 16,2 0 0,3-3-16,3 9 15,3 0 1,3 0-16,-3 0 16,0 0-1,62 45-15,-18-28 16,-2-2-1,-13 0-15,-11-9 16,-9 0-16,-6 0 16,-3-6-1,-33 82-15,-20 31 16</inkml:trace>
  <inkml:trace contextRef="#ctx0" brushRef="#br0" timeOffset="117436.984">21373 3467 0,'0'0'0,"0"0"0,0 0 16,30-21-16,9 21 16,8-6-1,6 6-15,0-6 16,-5 3-16,-10-3 16,-8 0-1,-12 6-15,-6-5 16,-7-1-1,-2 0-15,-3 0 16,0 6 0,-11-33-16,-1 13 15,-3-4 1,0 0-16,0-2 16,6 17-16,4 3 15,-1 0 1,3 0-16,3 0 15,0 6 1,0-6-16,3 6 16,0 0-1,2 0-15,4 0 16,3 0-16,3 0 16,-15 0-1,38 12-15,-17-6 16,6 6-1,2-3-15,4 8 16,3-2-16,-4 3 16,-2-6-1,-4 0-15,-2 2 16,-6 1 0,-3-9-16,-7 0 15,-5 0 1,-6 0-16,-11 6 15,-43 35 1,-79 92-16,-98 89 16,-11 9-1</inkml:trace>
  <inkml:trace contextRef="#ctx0" brushRef="#br0" timeOffset="121128.206">31773 4023 0,'0'0'0,"0"0"0,0 0 0,0 0 0,0 0 15,0 0-15,0 0 16,0 0-1,9-29-15,35 23 16,42 0-16,12-6 16,-6 12-1,-10 0-15,-5 6 16,-6-6 0,-8 0-16,-13-6 15,-12 0 1,-14-6-16,-12 0 15,-9-2 1,-3 14-16,0 0 16,-47-45-16,20 27 15,3-2 1,7 11-16,2-3 16,6 6-1,3 0-15,6 0 16,0 6-16,0 0 15,0 0 1,0 0-16,0 0 16,71 39-1,-30-19-15,1 4 16,-13 3 0,-14-10-16,-33 22 15,-41 26 1</inkml:trace>
  <inkml:trace contextRef="#ctx0" brushRef="#br0" timeOffset="127662.616">31832 6385 0,'0'0'0,"0"0"0,0 0 0,0 0 0,0 0 0,0 0 16,0 0-16,33 32 15,-27-2 1,0 8-16,0 7 16,-1-4-1,1 1-15,0-13 16,0-11 0,0 0-16,-3-6 15,0-3 1,0-4-16,0 1 15,-3-6-15,3 6 16,0-6 0,0-6-16,0 0 15,3-5 1,6-16-16,14-23 16,19-12-16,2-12 15,9 3 1,-5 8-16,-10 19 15,-17 17 1,-10 10-16,-5 11 16,-3 6-16,0 6 15,0 0 1,3 14-16,0 10 16,-3 8-1,0 1-15,-6 2 16,-3 10-1,-3-1-15,0-6 16,0-8 0,0-13-16,3-8 15,0-12-15,3-3 16,0 0 0,0 0-16,0 0 15,33-98 1,-7 42-16,4 3 15,3 6-15,-7 14 16,-2 6 0,0 16-16,-4 5 15,-2 9 1,-3 6-16,-3 2 16,-6 16-1,-9 11-15,-9 19 16,-6 20-16,-6 32 15,-5 18 1</inkml:trace>
  <inkml:trace contextRef="#ctx0" brushRef="#br0" timeOffset="128176.844">33081 6429 0,'0'0'0,"0"0"15,-53 0 1,3 21-16,-15 23 15,-12 33-15,23 6 16,19 6 0</inkml:trace>
  <inkml:trace contextRef="#ctx0" brushRef="#br0" timeOffset="128696.198">32694 6400 0,'0'0'16,"0"0"-16,0 0 0,0 0 15,0 0 1,0 0-16,0 0 16,-30-21-1,27 21-15,3 0 16,0 6-1,0-6-15,18 32 16,6 13-16,14 32 16,18 44-1,9 30-15</inkml:trace>
  <inkml:trace contextRef="#ctx0" brushRef="#br0" timeOffset="129192.856">33401 6441 0,'0'0'0,"0"0"0,-15-35 16,12 23-16,0-3 0,0 9 0,1 6 0,2 0 0,0 0 0,-15 198 0,38 69 0,34 73 0</inkml:trace>
  <inkml:trace contextRef="#ctx0" brushRef="#br0" timeOffset="134435.539">14301 5390 0,'0'0'0,"0"0"15,0 0 1,42 12-16,-16-6 16,16 6-16,8 0 15,6-6 1,7-6-16,19-12 15,4-6 1,-9 0-16,-15 4 16,-8 2-1,-7 3-15,0-3 16,19-6-16,11 1 16,-3-13-1,-15 6-15,-9 1 16,-9-4-1,-5 12-15,-6-3 16,-7 7 0,-2-1-16,-6 3 15,3 3 1,-4 0-16,1 6 16,3 0-16,0 0 15,5 0 1,7 6-16,6 15 15,2 2 1,0 4-16,4 12 16,-4-4-1,-5 1-15,-9-13 16,-7-5-16,-2-3 16,-6-9-1,0 8-15,-3-8 16,-3 0-1,0 0-15,0 0 16,3 12 0,0 3-16,0 5 15,-1-8-15,1 0 16,-3-12 0,0-3-16,0 3 15,0-12 1,6-3-16,6-15 15,15-14-15,8-1 16,3-5 0,1 11-16,-4 10 15,-2 2 1,2 12-16,10-3 16,-1 0-1,3 6-15,4-5 16,-1 11-16,3 0 15,-2 5 1,-1 1-16,-3 0 16,-2 0-1,-4 0-15,-3 0 16,7 3 0,11-3-16,6 0 15,0 3-15,-3-3 16,3-6-1,-2 0-15,17-6 16,29-15 0,21-6-1</inkml:trace>
  <inkml:trace contextRef="#ctx0" brushRef="#br0" timeOffset="141785.885">32223 5799 0,'0'0'15,"0"0"-15,0 0 0,0 0 0,0 0 16,0 0-16,0 0 15,0 0-15</inkml:trace>
  <inkml:trace contextRef="#ctx0" brushRef="#br0" timeOffset="143050.563">20607 6435 0,'0'0'0,"0"0"15,0 0-15,0 0 16,0 0 0</inkml:trace>
  <inkml:trace contextRef="#ctx0" brushRef="#br0" timeOffset="158724.371">28262 11055 0,'0'0'0,"0"0"0,0 0 16,0 0-1,0 0-15,0 0 16,0 0-16,0 0 15,0 0 1,0 0-16,0 0 16,33-12-1,-24 24-15,-1 6 16,4-4 0,0 1-16,0-3 15,0 0-15,0-6 16,-1 6-1,-2-4-15,0-2 16,0 0 0,0 6-16,-3-3 15,0 0 1,0 0-16,0-3 16,0 0-16,-1 0 15,1-3 1,3-1-16,3-2 15,21-5 1,38-25-16,18-23 16,2-9-16,1-27 15,-15 18 1,-12 17-16,-12 13 16,-11 11-1,-10 7-15,-5 2 16,-3 3-1,-6 6-15,-7 7 16,-2-1-16,0 0 16,-3 3-1,0-3-15,-3 12 16,0 0 0</inkml:trace>
  <inkml:trace contextRef="#ctx0" brushRef="#br0" timeOffset="178205.183">22315 6684 0,'0'0'0,"0"0"0,0 0 0,0 0 0,0 0 0,71 20 16,27-2-1,32-9 1,39 3-16,-1 3 16,1-9-16,18 0 15,-22-3 1,13-15-16,8-6 15,-8-6 1,6-8-16,2-22 16,-26 22-16,18 2 15,-30 4 1,-24 14-16,21 3 16,-12 3-1,-14 6-15,-1 3 16,24-3-1,-15 0-15,-14 0 16,2 3-16,21 0 16,-11 3-1,-4 6-15,30 20 16,9 7 0,3 26-16,17-3 15,10-3 1,-18-12-16,35-11 15,-27-12-15,36 2 16,-14-8 0,20 3-16,-9-9 15,-12 5 1,21-11-16,-29-3 16,29-9-1,-27-8-15,15-4 16,-8-3-16,-34 3 15,7 6 1,-42 7-16,-38 5 16,-30 8-1,-12 7-15</inkml:trace>
  <inkml:trace contextRef="#ctx0" brushRef="#br0" timeOffset="187550.314">2445 11203 0,'0'0'0,"0"0"0,0 0 0,0 0 15,0 0-15,0 0 16,0 0 0,0 0-16,0 0 15,0 0 1,0 0-16,0 0 16,36-27-16,-30 27 15,6 0 1,-1 6-16,7-3 15,-6 3 1,6 3-16,-6 0 16,5 3-16,-5-1 15,6-2 1,-6 3-16,0-6 16,-1 3-1,1-3-15,0 0 16,6 0-1,11-6-15,13 0 16,11-12 0,12-15-16,18-17 15,36-33 1,11-24-16,-12-11 16,-35 29-16,-24 27 15,-17 17 1,-13 16-16,-5 11 15,-12 12 1,6 6-16</inkml:trace>
  <inkml:trace contextRef="#ctx0" brushRef="#br0" timeOffset="188550.401">2718 11922 0,'0'0'0,"-36"3"16,30-3-16,0 0 15,0 0-15,6 0 16,0 12-16,0 11 16,0 22-1,12 14-15,12 6 16,-1-21-1,1-8-15,12-21 16,-1-9 0,18-24-16,24-26 15,30-36-15,17-15 16,-17 9 0,-30 27-16,-24 20 15,-23 19 1,-7 2-16,-5 12 15,0 12 1,12 6-16</inkml:trace>
  <inkml:trace contextRef="#ctx0" brushRef="#br0" timeOffset="189495.453">2623 12896 0,'0'0'15,"0"0"-15,0 0 16,0 0-16,0 0 16,0 0-16,0 0 15,0 0 1,0 0-16,6 50 16,0-12-1,6 7-15,-7-13 16,7-2-1,0-3-15,0-7 16,6 7-16,5-3 16,7-7-1,6-8-15,-7-9 16,13-9 0,17-29-16,24-45 15,17-29 1,13-19-16,-30 25 15,-18 23 1,-18 18-16,-17 15 16,-1 11-16,-17 18 15,0 4 1,-6 11-16,0-3 16,0 12-1,12 9-15</inkml:trace>
  <inkml:trace contextRef="#ctx0" brushRef="#br0" timeOffset="197315.618">7519 12588 0,'0'0'0,"0"0"0,0 0 0,0 0 0,0 0 15,0 0-15,0 0 16,-29-36 0,23 27-16,0 4 15,-6-1 1,6 3-16,6 0 16,-6 0-16,6 0 15,0 0 1,6 0-16,0-6 15,12 3 1,-1 0-16,7 0 16,6-3-1,5-3-15,7 1 16,11-7-16,-6-3 16,7 9-1,5 0-15,-6 4 16,0 2-1,1 0-15,-7-3 16,6-3-16,-11 0 16,-1 0-1,-5 6-15,-1-2 16,-5 2 0,-6 0-16,5 6 15,1 0 1,5 0-16,1-6 15,-7 6 1,7-6-16,-6 3 16,-7 0-1,1 0-15,0 0 16,-7 0-16,-5 0 16,0 0-1,0 3-15,-6 0 16,0 0-1,0 0-15,0 0 16,-1 0-16,1 0 16,0 0-1,-6 0-15,6 0 16,-6 0 0,6 0-16,-6 0 15,6 0 1,-6 0-16,6 0 15,-6 3-15,6 0 16,6 6 0,0 9-16</inkml:trace>
  <inkml:trace contextRef="#ctx0" brushRef="#br0" timeOffset="-59894.919">27720 12005 0,'0'0'0,"0"0"0,0 0 0,0 0 0,0 0 16,0 0-16,12-30 15,-9 30 1,-3 0-16,0 0 16,0 0-1,39 33-15,-13-7 16,7-2 0,-1 3-16,1-1 15,0-2-15,-4-3 16,-2-4-1,5-5-15,10 0 16,17-9 0,21-12-16,32-23 15,81-63-15,61-115 16,-2-48 0</inkml:trace>
  <inkml:trace contextRef="#ctx0" brushRef="#br0" timeOffset="-55052.793">4606 13828 0,'0'0'0,"0"0"0,0 0 0</inkml:trace>
  <inkml:trace contextRef="#ctx0" brushRef="#br0" timeOffset="-54329.828">4512 13656 0,'0'0'0,"0"0"0,0 0 16,0 0-16,0 0 16,0 0-1,-30 0-15,30 0 16,0 0 0,0 0-16,0 0 15,0 0 1,0 0-16,0 0 15,0 0-15,83-6 16,-42 3 0,13 0-16,-1-3 15,6-2 1,-6 2-16,-5 6 16,-7-6-1,6 6-15,-5 0 16,11 0-1,0 0-15,7 0 16,-1 0-16,0-6 16,0-6-1,6-3-15,-5 3 16,-1 3 0,-6 6-16,6 3 15,-5 0-15,-7 0 16,0 0-1,-5-2-15,-7-4 16,7 0 0,-1 0-16,-5 3 15,5-3 1,1 0-16,5 0 16,-6 0-16,1 6 15,-1 0 1,-5-6-16,5 6 15,-5-6 1,5 6-16,-5-6 16,5 6-16,-5 0 15,11-3 1,0 0-16,1 3 16,-7-3-1,1 3-15,-7 3 16,1 0-1,-1 0-15,1-3 16</inkml:trace>
  <inkml:trace contextRef="#ctx0" brushRef="#br0" timeOffset="-52214.06">7472 13476 0,'0'0'0,"0"0"0,0 0 15,0 0-15,0 0 16,0 0 0,0 0-16,0 0 15,0 0 1,0 0-16,0 0 15,0 0 1,0 0-16,0 0 16,0 0-16,0 0 15,35 0 1,-29 0-16,12 0 16,0 0-1,5 0-15,1 0 16,0 3-16,5 0 15,1 0 1,0-1-16,5-2 16,-5 0-1,5 0-15,1 0 16,-1-2 0,7 2-16,-7 0 15,7 0 1,-7 0-16,1 0 15,-1 0 1,7-3-16,-1-9 16,-5 0-16,5 3 15,-11 0 1,-1 0-16,1 9 16,0-6-16,-7 6 15,7 0 1,-6-6-16,5 6 15,1 0 1,5-3-16,-5 0 16,-6 1-1,-1 2-15,1 0 16,0 0-16,-7 0 16,7 0-1,-6 0-15,11 2 16,-5 1-1,12 0-15,-7-3 16,7 6-16,5-6 16,1 6-1,-1-6-15,1 0 16,5 0 0,-12 6-16,7 0 15,-1 0 1,1 3-16,5-3 15,-5 0 1,5-6-16,-6 0 16,7 6-16,-7-6 15,1-6 1,-1 0-16,-5 0 16,-1 6-1,-5-6-15,-1 3 16,7 0-16,-1-3 15,1-3 1,5 3-16,7-3 16,-7 1-1,1-1-15,-7 3 16,1 0 0,-13 0-16,7 6 15,-6 0 1,-1 0-16,1 0 15,0 6-15,5-6 16,7 6 0,-7-6-16,1 6 15,6-6 1,-7-6-16,1 6 16,-7 0-16,-11 0 15,0 0 1,-6 0-16,0 0 15,6 12 1</inkml:trace>
  <inkml:trace contextRef="#ctx0" brushRef="#br0" timeOffset="171297.006">17815 15592 0,'0'0'0,"0"0"0,-32-3 0,23 0 0,3 0 15,3 3-15,0 0 16,0 0 0,-3 3-16,0 3 15,-3 11 1,3-2-16,3-3 15,3 0-15,0-12 16,9 26 0,-3-14-16,0 0 15,0 0 1,3 3-16,0 6 16,0-4-1,2 7-15,4-9 16,0 0-16,0-10 15,0-2 1,2-3-16,1-3 16,6-2-1,8-10-15,13-3 16,14-9 0,3-5-16,-9 2 15,-11 9-15,-15 13 16,-10 8-1,-2 3-15,0 2 16,0 1 0,0 9-16,-1 0 15,1 0 1,0 6-16,0-4 16,0 7-16,-4-3 15,1-1 1,3-2-16,0 0 15,6-9 1,5-3-16,7-6 16,2-6-16,4 3 15,-7-3 1,-5 3-16,-9 3 16,-3 0-1,-1 0-15,4 3 16,0 0-1,0 3-15,2 0 16,1 0 0,0 0-16,-1-1 15,1 1-15,6-3 16,14 0 0,13-6-16,11-6 15,-3-2-15,-3-1 16,-9 6-1,-8 0-15,-10 6 16,-2 0 0,0 3-16,2 3 15,4-3 1,2-3-16,7-3 16,2-6-1,0 0-15,-5 3 16,-7 0-16,-5 6 15,0 6 1,5-6-16,6 6 16,10-3-1,8-3-15,6-3 16,-12-3-16,-11 6 16,-7 6-1,-2 0-15,-3 3 16,2-3-1,7-6-15,8 0 16</inkml:trace>
  <inkml:trace contextRef="#ctx0" brushRef="#br0" timeOffset="176628.805">20953 15935 0,'0'0'0,"0"0"0,0 0 0,0 0 0,0 0 16,0 0 0,-15-30-16,18 27 15,3-3 1,3 1-16,9-1 15,5 0 1,7 0-16,6 0 16,-1 0-16,4 0 15,-4-3 1,-2 9-16,-4 0 16,-5 0-1,6 0 1,11 6-16,6-3 15,-2-3-15,-4 0 16,-2 0-16,-7 0 16,-2 0-1,-1 0-15,-2 0 16,3 3 0,-1 0-16,4-3 15,2 3 1,13-3-16,11-3 15,-3 0-15,-2 0 16,-4 0 0,-3-3-16,-2 6 15,-1-6 1,9 0-16,12-3 16,6 4-1,-2-1-15,-16 0 16,-9 6-16,-5 6 15,-1 0 1,1-1-16,-1 1 16,10-3-1,8 3-15,12 6 16,-3-6 0,-9 3-16,-5-3 15,-7 6-15,-3 2 16,1-2-1,5-6-15,10 0 16,11-6 0,6-6-16,-9 0 15,-9 3-15,-9 0 16,-8 3 0,-1 3-16,10 0 15,14 9 1,6-6-16,0-6 15,-6-6 1,-6 6-16,-2-6 16,-4 0-16,0 6 15,4 0 1,8 0-16,-3 0 16,-3 6-1,-2-6-15,-10 6 16,-3-6-1,1 0-15,-1 0 16,10 0-16,14 6 16,3 3-1,0-3-15,-6 0 16,-3-3 0,3-3-16,15 0 15,6-3 1,3-6-16,-9-3 15,-12 6-15,-9-6 16,-8 9 0,-1 0-16,7 3 15,2 6 1,3 0-16,-3 6 16,-8-3-1,2-3-15,3-12 16,18-21-16,36-20 15,11-15 1,-20 11-16,-21 19 16,-24 17-1,-14 9-15,-4 6 16,1 6 0,2 3-16,1 12 15,-1 2 1</inkml:trace>
</inkml:ink>
</file>

<file path=ppt/ink/ink3.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5T04:38:53.446"/>
    </inkml:context>
    <inkml:brush xml:id="br0">
      <inkml:brushProperty name="width" value="0.05292" units="cm"/>
      <inkml:brushProperty name="height" value="0.05292" units="cm"/>
      <inkml:brushProperty name="color" value="#FF0000"/>
    </inkml:brush>
  </inkml:definitions>
  <inkml:trace contextRef="#ctx0" brushRef="#br0">9787 6385 0,'0'0'0,"0"0"0,0 0 0,29 0 0,1 0 16,11 6-16,7-3 16,11-3-1,-6-3-15,6-3 16,-5 6 0,11 0-16,12 0 15,0 6 1,-6-3-16,-18 3 15,-5-3-15,-7-3 16,-11 0 0,-7-3-16,-5-6 15,0-9 1,-6 3-16,-1-14 16,-5-4-1,-6-5-15,-6-1 16,-5 7-16,5 5 15,-6 3 1,6 12-16,-6 4 16,6-4-1,0 6-15,0 6 16,6-6 0,0 6-16,6 0 15,-6 0-15,0 0 16,0 0-1,36 29-15,-13-14 16,1 9 0,0-3-16,0-4 15,-1-2 1,-5-3-16,-6-3 16,-6 0-16,0 0 15,0 3 1,-6 5-16,0 4 15,-6 3 1,0 2-16,0 1 16,0-3-16,-12-4 15,0 7 1,-5 0-16,-7 2 16,-5 19-1,-7 8-15,1 12 16</inkml:trace>
  <inkml:trace contextRef="#ctx0" brushRef="#br0" timeOffset="1896.258">13354 5834 0,'0'0'0,"0"0"0,-36 21 15,-8 23 1,-51 66-16,-50 62 16,-6 11-16,21-8 15,32-30 1,33-54-16,24-40 16,11-19-1,15-20-15,9-6 16,6-6-1,0 0-15,0 0 16</inkml:trace>
  <inkml:trace contextRef="#ctx0" brushRef="#br0" timeOffset="2200.12">13472 5722 0,'0'0'0,"0"0"0,0 0 16,0 0 0,30-27-16,-27 33 15,0 15 1,0 29-16,-6 48 16,-3 74-1,0 5-15,-6-23 16,0-33-16,3-32 15,4-30 1,-1-17-16,0-16 16,0 1-1,-3-9-15,0-6 16</inkml:trace>
  <inkml:trace contextRef="#ctx0" brushRef="#br0" timeOffset="2449.22">12996 6290 0,'0'0'0,"0"0"0,-30-9 16,24 6 0,6 0-16,0 3 15,0 0 1,83-41-16,-3 14 15,27 1-15,-13 14 16,-5 9 0,-12 0-16,-3-9 15,0-9 1</inkml:trace>
  <inkml:trace contextRef="#ctx0" brushRef="#br0" timeOffset="2815.905">14053 6118 0,'0'0'0,"0"0"0,0 0 15,0 0-15,0 0 16,0 0 0,0 0-16,-27-35 15,18 23-15,3-6 16,0 4-1,3-4-15,3 6 16,3 3 0,0 3-16,-3 6 15,0 0 1,42 80-16,-10 27 16,7 8-16,-4-11 15,4-19 1,-4-16-16,-8-25 15,-6-20 1,-7-7-16,1-11 16,-3-15-1,3-14-15</inkml:trace>
  <inkml:trace contextRef="#ctx0" brushRef="#br0" timeOffset="3017.056">14600 5965 0,'0'0'0,"0"0"15,0 0-15,0 0 16,-68 100 0,-59 45-16,0-3 15,20-32 1,30-10-16,39-34 15,14-10 1</inkml:trace>
  <inkml:trace contextRef="#ctx0" brushRef="#br0" timeOffset="4049.26">14011 5686 0,'0'0'0,"0"0"0,0 0 15,0 0-15,0 0 16,0 0 0,0 0-16,6-29 15,15 23 1,8 0-16,16-6 16,17-3-1,6 1-15,-3-10 16,-12 6-1,-17 6-15,-12-3 16,-12 4-16,-7 8 16,-8-9-1,-2 0-15,-16-6 16,-15-8 0,1-1-16,8 9 15,3 0 1,7 10-16,5 2 15,6 6-15,3 6 16,3-6 0,0 0-16,0 0 15,65 38 1,-18-20-16,4-9 16,-4 11-16,-11-8 15,-13 6 1,-14 6-16,-18 5 15,-17 25 1,-25 17-16,-17 6 16</inkml:trace>
  <inkml:trace contextRef="#ctx0" brushRef="#br0" timeOffset="4603.859">14671 6379 0,'0'0'0,"0"0"0,39-6 16,8 6-1,21 0-15,9 0 16,0 6 0,0 0-16,-3 3 15,-18-6 1,-17 0-16,-10 0 16,-14 3-16,-6 2 15</inkml:trace>
  <inkml:trace contextRef="#ctx0" brushRef="#br0" timeOffset="5000.181">14763 6571 0,'0'0'0,"0"0"16,0 0-16,0 0 16,0 0-1,0 0-15,0 0 16,0 0 0,0 0-16,0 0 15,0 0 1,42-12-16,-10 12 15,10 3-15,2 0 16,3 3 0,-8 0-16,-7-6 15,-5 6 1,-6-6-16,-7 0 16,4 0-16,3-6 15,3 0 1,-1 3-16</inkml:trace>
  <inkml:trace contextRef="#ctx0" brushRef="#br0" timeOffset="5756.07">15740 6006 0,'0'0'0,"-24"59"0,4 45 15,2 17-15,3 6 16,3-29 0,0-36-16,3-23 15,4-16 1,2-14-16,3-9 15,0-6 1,0 6-16,8-41 16,1 17-16,6 6 15,9-2 1,8 8-16,7 0 16,-1 3-1,1 9-15,-1 9 16,-5 3-16,-1 15 15,-14 8 1,-9-2-16,-9-4 16,-6-5-1,-6-6-15,-11-1 16,-13-2-16,-20-12 16,-12-15-1,-18-26-15,30-4 16,20 7-1</inkml:trace>
  <inkml:trace contextRef="#ctx0" brushRef="#br0" timeOffset="6465.15">15533 5592 0,'0'0'0,"0"0"0,0 0 16,0 0-1,0 0-15,0 0 16,0 0 0,50 26-16,6-11 15,1-15 1,-1-6-16,0-3 15,-3-2 1,-14 2-16,-13-9 16,-8 0-16,-9 6 15,-9 3 1,0 9-16,0 0 16,-18-20-16,7 14 15,-4-6 1,-3 6-16,0 0 15,3 0 1,4 0-16,2 6 16,6 0-1,3 0-15,3 0 16,-3 0-16,0 0 16,0 0-1,74 18-15,-33-12 16,1 0-1,2 0-15,-6 0 16,-8-3 0,-12 3-16,-15-1 15,-21 34-15,-50 62 16,-56 64 0</inkml:trace>
  <inkml:trace contextRef="#ctx0" brushRef="#br0" timeOffset="11814.649">17939 5254 0,'0'0'0,"0"0"0,0 0 0,0 0 0,0 0 16,0 0-16,0 0 16,0 0-1,0 0-15,-59 0 16,15-6-1,2 6-15,7 0 16,8 0-16,9 0 16,7 0-1,5 0-15,3 0 16,3 0 0,0 0-16,0 0 15,0 0 1,0 0-16,35 39 15,-8 23-15,3 80 16,-1 53 0,-8 36-16,-6 0 15,-15-50 1,0 20-16,-3-41 16,-6-36-1,-3-18-15,0-8 16,3-21-16,3-9 15,0-23 1,3-16-16,3-5 16,0-12-1,0 2-15,3-2 16,3 0-16,6 6 16,9-3-1,11 5-15,7-8 16,17 0-1,12 3-15,-9-6 16,-14-3 0,-10-3-16,-5 3 15</inkml:trace>
  <inkml:trace contextRef="#ctx0" brushRef="#br0" timeOffset="12930.246">16439 6568 0,'0'0'0,"0"0"0,0 0 16,0 0 0,59-29-16,12 14 15,24-3 1,5 12-16,-11 0 16,-21 3-1,-9 3-15,-5-3 16,-10-2-1,-14-1-15,-13-3 16,-11-3-16,-6-3 16,-6-3-1,-5-8-15,-7-10 16,-3 4 0,-3 5-16,4 15 15,2 3-15,6 6 16,6 0-1,3 3-15,3 0 16,0 3 0,0-3-16,0 0 15,0 0 1,65 18-16,-20-3 16,-7 0-1,-11-1-15,-9-2 16,-12 3-16,-21 12 15,-30 23 1,-46 65-16,-16 30 16,3 3-16</inkml:trace>
  <inkml:trace contextRef="#ctx0" brushRef="#br0" timeOffset="13747.156">18049 5012 0,'0'0'0,"0"0"0,-9 65 16,3 29-16,3 19 15,6 11 1,3-8-16</inkml:trace>
  <inkml:trace contextRef="#ctx0" brushRef="#br0" timeOffset="14263.477">18982 5133 0,'0'0'0,"0"0"0,0 0 16,0-27 0,5 10-16,10-1 15,12-3 1,11 12-16,4 3 16,-7 0-16,-8 6 15,-9 12 1,-9 3-16,-9 18 15,-18 11 1,-24 24-16,-5-15 16,9-8-1,11-13-15,12-14 16,9-6-16,6-9 16,6 3-1,15 6-15,20 14 16,13-8-1,5 3-15</inkml:trace>
  <inkml:trace contextRef="#ctx0" brushRef="#br0" timeOffset="15012.987">18064 6059 0,'0'0'16,"0"0"-16,0 0 16,-9-32-16,9 20 15,3 0-15,3-3 16,3-2-1,11-1-15,7-9 16,6 18 0,-4-3-16,-8 12 15,0 6 1,-7 6-16,-2-3 16,-9 12-16,-3-3 15,-6 5 1,-11 4-16,-7 5 15,-3 1 1,4-15-16,5-4 16,9-8-16,3-3 15,6-3 1,3 0-16,3 0 16,9 0-1,8 3-15,7 15 16,6 3-1,-4 11-15,-2 7 16,-13-1 0,-8-2-16,-6-10 15,-12 7-15,-11 5 16,-19 1 0,-17-1-16,0-8 15,17-15 1,13 3-16,5-7 15</inkml:trace>
  <inkml:trace contextRef="#ctx0" brushRef="#br0" timeOffset="15484.168">19242 6015 0,'0'0'0,"0"0"16,-59 38-16,17-5 15,-2 2 1,0 4-16,2-4 16,7-5-1,11-9-15,9-9 16,12-6-16,3-6 15,6 0 1,9 0-16,29 0 16,24 0-16,3 0 15,0 5 1,-14-2-16,-10 0 16,-6 6-1,-2 3-15</inkml:trace>
  <inkml:trace contextRef="#ctx0" brushRef="#br0" timeOffset="15930.039">19408 6015 0,'0'0'0,"0"0"16,0 0-1,-33 6-15,21-6 16,-2 9-16,-1-3 15,-3-3 1,0-3-16,-2-3 16,2 0-1,0 0-15,3 3 16,3 0-16,1-3 16,2 3-1,0 0-15,3 3 16,-3 12-1,0 23-15,3 27 16,3 30 0,9 8-16,6 7 15</inkml:trace>
  <inkml:trace contextRef="#ctx0" brushRef="#br0" timeOffset="16785.487">18558 6956 0,'0'0'0,"0"0"15,0 0-15,0 0 16,0 0 0,-62 24-16,6 20 15,-6 6 1,-4 1-16,16-10 15,15-11 1,8-10-16,9-2 16,6-6-16,9-3 15,6-3 1,9 12-16,15 2 16,14 1-1,10-3-15,-4-6 16,-3-1-1,4-8-15,8 0 16,6 0 0</inkml:trace>
  <inkml:trace contextRef="#ctx0" brushRef="#br0" timeOffset="17345.837">18449 7172 0,'0'0'0,"0"0"16,0 0-16,0 0 15,-18-33-15,15 28 16,-3-4 0,0-3-16,0 6 15,0 6 1,0-6-16,0 6 15,0 0-15,6 0 16,0 0 0,-35 59-16,5 30 15,1 26 1,11 4-16,12-16 16,9-8-1</inkml:trace>
  <inkml:trace contextRef="#ctx0" brushRef="#br0" timeOffset="18146.433">19289 6903 0,'0'0'0,"0"0"0,0 0 16,0 0 0,0 0-16,0 0 15,-50 32 1,23-5-16,-5 14 15,-4 13 1,1 23-16,5-6 16,9-9-16,13-18 15,8-5 1,3-7-16,8-2 16,7-10-1,6-2-15,5-12 16,4-9-1,5-9-15,4-8 16,-7-7 0,-11 9-16,-12 3 15,-6 4-15,-6-1 16,-3 6 0,-9-6-16,-12-3 15,-14 9 1,-12 12-16,5 6 15,10 9 1</inkml:trace>
  <inkml:trace contextRef="#ctx0" brushRef="#br0" timeOffset="19046.088">19633 5000 0,'0'0'0,"0"0"16,0 0-16,0 0 15,50-12 1,-3 24-16,25 6 16,13 8-16,4 1 15,-21-9 1,-14-1-16,-16-11 15,-14 0 1,-12-6-16,-7 0 16,-2 0-1,0-6-15,-3 6 16,0-6 0,0 6-16,0 0 15,0 0-15,0 0 16,0 0-1,0 0-15,-17 42 16,17 14 0,-3 39-16,3 65 15,3 38 1,-6 21-16,9 9 16,2-48-1,-2-26-15,6-21 16,-6-26-16,-6-27 15,-6-18 1,-6 0-16,-5-9 16,-1-8-1,0-10-15,3-5 16,-2-7-16,-4 4 16,-3 6-1,-5 2-15,-1-2 16,-3-7-1,-5 1-15,-7-9 16,-17 11 0,-12 1-16</inkml:trace>
  <inkml:trace contextRef="#ctx0" brushRef="#br0" timeOffset="19775.575">20888 5574 0,'0'0'0,"0"0"15,3-39-15,0 34 16,-3-4 0,0 3-16,-3-6 15,-3 6 1,-6-6-16,-9 0 16,-2-2-16,-1 2 15,3 9 1,4-3-16,5 6 15,0 6 1,0 3-16,0 35 16,0 63-1,3 67-15,9 63 16,9-33-16,3-44 16,3-6-1,-3-42-15,-3-29 16,-3-15-1,-3-15-15,-3-11 16,0-4-16,0-5 16,0-3-1,6-4-15,8 13 16,7-1 0,12 1-16,5-4 15,-2-5 1,-13-13-16,-8-5 15,-12-3-15,-3-6 16</inkml:trace>
  <inkml:trace contextRef="#ctx0" brushRef="#br0" timeOffset="20379.953">21258 5408 0,'3'-38'0,"3"17"16,3 3-16,3-5 16,5-1-1,1 0-15,0 12 16,0 12-1,5 12-15,16 36 16,14 34-16,-3 31 16,-5-18-1,-7-18-15,-5-18 16,-9-27 0,-7 1-16,-2-15 15,-3-7 1,-3-5-16,0 0 15</inkml:trace>
  <inkml:trace contextRef="#ctx0" brushRef="#br0" timeOffset="20846.351">21880 5361 0,'0'0'0,"0"0"0,0 0 16,0 0-1,-6-30-15,3 24 16,0-5 0,-3 5-16,0-3 15,0 9 1,0 0-16,6 0 16,0 0-16,-56 44 15,6 9 1,-16 18-16,1 3 15,6-3 1,9-8-16,17-22 16,10-11-16,8-13 15,9-8 1,6 3-16,3 3 16</inkml:trace>
  <inkml:trace contextRef="#ctx0" brushRef="#br0" timeOffset="21063.044">21930 5618 0,'0'0'0,"0"0"0,0 0 16,0 0-16,0 0 15,0 0-15,0 0 16,-27 33-1,13 17-15,-4 21 16,-3 3 0,3-9-16,15-5 15,9-10 1</inkml:trace>
  <inkml:trace contextRef="#ctx0" brushRef="#br0" timeOffset="22165.139">21436 6577 0,'0'0'0,"0"0"15,0 0-15,-6-32 16,0 17 0,0-3-16,-3 0 15,0 1-15,3 2 16,0 0 0,3 0-16,3 0 15,0 9 1,3-2-16,3 2 15,3 0-15,6 6 16,9 6 0,11 14-16,9 19 15,7 32 1,-1 6-16,-8-9 16,-13-18-1,-5-8-15,-6-13 16,-4-8-1,-5-9-15,-3-3 16,0-3-16,0 0 16</inkml:trace>
  <inkml:trace contextRef="#ctx0" brushRef="#br0" timeOffset="22536.653">21900 6379 0,'0'0'0,"0"0"0,0 0 16,0 0-16,0 0 15,0 0 1,0 0-16,0 0 15,0 0 1,0 0-16,-32-15 16,14 30-16,-15 17 15,-26 40 1,-18 43-16,-9-9 16,15-11-1,18-30-15,12-20 16,11-13-1,18-5-15,12-15 16,3 0 0</inkml:trace>
  <inkml:trace contextRef="#ctx0" brushRef="#br0" timeOffset="23012.035">21963 6761 0,'0'0'0,"0"0"16,0 0-1,0 0-15,0 0 16,0 0-16,0 0 15,0 0 1,14-30-16,-14 30 16,42 12-1,-21 3-15,-4 8 16,-8 7 0,-9 6-16,-6 5 15,-3 3-15,-2-2 16,-1-7-1,3-5-15,6-12 16,3 2 0,3-5-16,6-6 15,3 3 1,2 0-16,7-3 16,3-4-16,5-5 15,13-5 1,11-7-16,12-18 15</inkml:trace>
  <inkml:trace contextRef="#ctx0" brushRef="#br0" timeOffset="23796.722">22377 5177 0,'0'0'0,"0"0"0,0 0 16,0 0-1,0 0-15,0 0 16,0 0-16,47 12 16,-2-6-1,2-6-15,0 6 16,-5-3 0,-10-3-16,-2 6 15,-6 0-15,-9-6 16,-1 9-1,-5-9-15,-3 6 16,-3 0 0,0 0-16,0 11 15,-3 7-15,0 23 16,0 48 0,0 35-16,3 24 15,3 18 1,-3 23-16,3-14 15,6 11 1,-6-26-16,5-27 16,1-30-16,0-8 15,-6-15 1,-3-24-16,-6-12 16,0-17-1,0-7-15,0-5 16,-3-9-1,-9 0-15,-14 3 16,-54-1-16,-47 1 16</inkml:trace>
  <inkml:trace contextRef="#ctx0" brushRef="#br0" timeOffset="44358.817">21113 3511 0,'-86'89'0</inkml:trace>
  <inkml:trace contextRef="#ctx0" brushRef="#br0" timeOffset="46247.024">23215 6329 0,'0'0'0,"0"0"0,0 0 15,0 0 1,0 0-16,0 0 15,0 0 1,0 0-16,29-33 16,-26 33-1,0-6-15,0 6 16,0-3-16,-3 0 16,0 0-1,0 0-15,0 0 16,0 0-1,0 0-15,0-2 16,0 5 0,0-6-16,0 6 15,0-6 1,3 6-16,0-3 16,0 0-16,0 0 15,3 0 1,3 0-16,3 0 15,5 0 1,7-3-16,6-6 16,-1 6-16,-5 0 15,0 0 1,-7-2-16,1 8 16,0-6-1,3 0-15,-1 0 16,1 3-1,0-3-15,0 3 16,-1 0 0,-2 0-16,-3 0 15,0-3-15,-3 6 16,-4-6 0,-2 6-16,-3 0 15,3 0 1,0 0-16</inkml:trace>
  <inkml:trace contextRef="#ctx0" brushRef="#br0" timeOffset="46791.263">23363 6583 0,'0'0'0,"0"0"0,-30-44 15,24 32 1,0 0-16,0-3 15,3 9 1,3 0-16,0 1 16,3-1-16,6-3 15,12-3 1,15 0-16,5 3 16,3 3-1,1 0-15,-7 0 16,-2 6-1,-4-6-15,-2 4 16,-3 2-16</inkml:trace>
  <inkml:trace contextRef="#ctx0" brushRef="#br0" timeOffset="49014.06">24686 5166 0,'0'0'0,"0"0"0,0 0 16,0 0-16,0 0 15,-27-33 1,13 33-16,-19 6 16,-32 3-1,-15-3-15,6 0 16,12 0 0,17-6-16,10 0 15,5 5-15,4-5 16,5 12-1,3 9-15,0 41 16,1 62 0,11 104-16,9 130 15,11 24-15,7-53 16,6-119 0,-6-53-16,-7-60 15,-5-26 1,-6-20-16,0-13 15,3-11 1,-3-9-16,6-4 16,6-2-1,14 0-15,13-3 16,2-3-16,-5 0 16,-4-3-1,-8 0-15,-6-3 16,-7 0-1,1 0-15</inkml:trace>
  <inkml:trace contextRef="#ctx0" brushRef="#br0" timeOffset="49957.555">24787 4763 0,'0'0'0,"0"0"0,0 0 16,0 0-16,0 0 15,0 0 1,0 0-16,0 0 15,0 0 1,0 0-16,0 0 16,38 0-1,-11 18-15,-1 0 16,1-4-16,-3 13 16,-6-9-1,-7 5-15,-5 1 16,-3-6-1,-6 6-15,-3-10 16,-3 4-16,1 3 16,-1-3-1,3-7-15,0-5 16,3 0 0,0-3-16,3-3 15,0 6 1,3-6-16,0 6 15,3 3-15,6 3 16,2 0 0,4 5-16,3-2 15,-3 12 1,-1-9-16,-2 5 16,-6-8-1,-3 12-15,-3-10 16,-6 7-16,-6-3 15,-9 11 1,-20 7 0,-12-1-16,-10-2 15,7-21-15,3 5 16</inkml:trace>
  <inkml:trace contextRef="#ctx0" brushRef="#br0" timeOffset="51544.549">24671 6086 0,'0'0'0,"0"0"0,0 0 15,-15-33-15,15 27 16,0 4-1,3-1-15,3 0 16,6 0 0,9 0-16,8 3 15,10 3-15,2 3 16,-2 5 0,-4 1-16,-8 12 15,-6-3 1,-9-1-16,-6 4 15,-9-9-15,-6 3 16,-9 5 0,-6-2-16,4-3 15,5-3 1,3-4-16,6-2 16,3-3-1,9 0-15,9 6 16,8 0-1,7-3-15,3 2 16,8 10-16,3-3 16</inkml:trace>
  <inkml:trace contextRef="#ctx0" brushRef="#br0" timeOffset="52873.662">25003 6728 0,'0'0'0,"0"0"16,0 0-1,0 0-15,0 0 16,-3 42 0,-9-16-16,-9 16 15,-11 11-15,-4 3 16,-2 6 0,5 3-16,4 0 15,8-5 1,9-16-16,6-8 15,0-4 1,6-5-16,3-1 16,6 4-16,9-3 15,8-16 1,4 1-16,0-9 16,-4-6-1,4-9-15,-1 1 16,-2-10-16,-3-3 15,-7 4 1,-5-4-16,-6-3 16,-6 12-1,-6-2-15,-8 5 16,-16 6 0,-14 12-16,-25 12 15,-2 14 1,-3 13-16</inkml:trace>
  <inkml:trace contextRef="#ctx0" brushRef="#br0" timeOffset="54172.933">25346 5118 0,'0'0'0,"0"0"16,0 0-16,0 0 15,33 30-15,-10-12 16,7-7 0,0 1-16,-1-6 15,-5 0 1,-6-3-16,-4 3 15,-2 0 1,-6 3-16,0-3 16,-3 0-1,0 0-15,0-1 16,0 7-16,0 0 16,0 3-1,0 17-15,0 10 16,3 23-1,0 24-15,3 14 16,-1 19 0,4-1-16,-9 33 15,0-18-15,0-6 16,3 0 0,-3 4-16,0-28 15,0-20 1,0-18-16,-3-15 15,3-8 1,0-1-16,3 1 16,0-7-16,3 0 15,-4-11 1,1 3-16,-3-10 16,-3 4-1,0-9-15,0 3 16,0-7-1,0 4-15,0 0 16,0 3-16,0 0 16,0-1-1,0-2-15,3 9 16,-3-9 0,3-4-16,0 1 15,-3-3 1,0-3-16,0 0 15,-3 3-15,-12 6 16,-53 26 0,-68 33-1</inkml:trace>
  <inkml:trace contextRef="#ctx0" brushRef="#br0" timeOffset="66088.895">14127 8551 0,'0'0'0,"0"0"0,0 0 0,0 0 0,0 0 15,0 0 1,0 0-16,0 0 15,0 0 1,0 0-16,0 0 16,0 0-16,0 0 15,0 0 1,0 0-16,0 0 16,17 62-1,-26 15-15,1 0 16,-1-6-1,0-15-15,3-11 16,3-13-16,0-11 16,0-3-1,3-6-15,3-3 16,6 2-16,6 4 16</inkml:trace>
  <inkml:trace contextRef="#ctx0" brushRef="#br0" timeOffset="66595.835">14503 8850 0,'0'0'0,"0"0"0,0 0 16,0 0-16,0 0 15,0 0 1,0 0-16,0 0 16,0 0-16</inkml:trace>
  <inkml:trace contextRef="#ctx0" brushRef="#br0" timeOffset="67155.055">14837 8649 0,'0'0'0,"0"0"0,0 0 16,0 0-16,6-42 15,0 19 1,3-4-16,0 9 16,0 4-1,2 2-15,4 12 16,6 0-1,9 6-15,11 11 16,6 4-16,4 18 16,2 20-1,-6 9-15,4 3 16,-10-6 0,-8-15-16,-7-11 15,-5-10-15,-3-14 16,-6-3-1,2-12-15,7 0 16</inkml:trace>
  <inkml:trace contextRef="#ctx0" brushRef="#br0" timeOffset="67495.985">15740 8453 0,'0'0'0,"0"0"0,0 0 16,-30-17 0,21 17-16,-2 6 15,-7 0-15,-9 8 16,-14 22-1,-15 11-15,-16 42 16,-10 12 0,-1-10-16,26-17 15,22-26-15,11-16 16,9-14 0,10-3-16,5-6 15,5-3 1,7-3-16</inkml:trace>
  <inkml:trace contextRef="#ctx0" brushRef="#br0" timeOffset="67767.136">15696 8909 0,'0'0'0,"0"0"16,0 0-16,0 0 15,0 0-15,0 0 16,0 0 0,-33 39-16,27-22 15,0 4 1,9-3-16,9 9 15,12 11-15</inkml:trace>
  <inkml:trace contextRef="#ctx0" brushRef="#br0" timeOffset="68221.06">16329 8776 0,'0'0'0,"0"0"0,0 0 16,0 0-16,0 0 15,0 0 1,42-21-16,2 15 15,27-5 1,18-4-16,-6 3 16,-15 3-16,-18 3 15,-11 3 1,-10 6-16,-2 6 16,-4 3-1</inkml:trace>
  <inkml:trace contextRef="#ctx0" brushRef="#br0" timeOffset="68420.567">16687 8545 0,'0'0'0,"0"0"0,-32-26 15,26 26 1,-3 6-16,-9 14 15,-14 45-15,-10 36 16,15 11 0,13 1-16</inkml:trace>
  <inkml:trace contextRef="#ctx0" brushRef="#br0" timeOffset="69004.179">17321 8527 0,'0'0'0,"0"0"0,0 0 16,0 0-16,0 0 15,0 0 1,0 0-16,44-20 15,-23 20 1,0 0-16,-1 0 16,-2 6-16,0 8 15,-9 1 1,-9 6-16,-15 29 16,-15 15-1,-5 6-15,5-20 16,7-13-1,5-11-15,6-9 16,3-7-16,6 1 16,3-3-1,3-3-15,6 6 16,12 0 0,5-3-16,10 5 15,14-5 1,24-3-16,18-3 15</inkml:trace>
  <inkml:trace contextRef="#ctx0" brushRef="#br0" timeOffset="69643.625">18025 8640 0,'0'0'0,"0"0"0,-32-30 16,26 21-16,3-2 15,3 5 1,0-3-16,3-9 16,3 6-16,0-6 15,3 4 1,2-1-16,7-3 16,6 0-1,2 12-15,-2 1 16,-3 2-1,0 6-15,5 8 16,1 25-16,0 17 16,2 36-1,1 0-15,-4-12 16,-2-18 0,-3-15-16,-3-14 15,-7-15-15,1-4 16,3-8-1,9-6-15</inkml:trace>
  <inkml:trace contextRef="#ctx0" brushRef="#br0" timeOffset="69903.771">18656 8474 0,'0'0'0,"0"0"0,0 0 15,0 0-15,-39 33 16,-11 26-16,-33 42 16,3-7-1,9-11-15,-6-12 16,24 0-1,17-15-15,10 1 16</inkml:trace>
  <inkml:trace contextRef="#ctx0" brushRef="#br0" timeOffset="70370.218">18854 9004 0,'0'0'0,"0"0"0,0 0 16,0 0-1,0 0-15,0 0 16,-21-33-1,27 22-15,6 5 16,6-3-16,12 0 16,2 3-1,4 3-15,-4 6 16,-2 0 0,-9 0-16,-7 3 15,-5 0-15,-9-6 16,-17 35-1,-13 1-15,0-1 16,10-2 0,8-7-16,9-2 15,6-9 1,15 6-16,23-4 16,27-5-16,30-3 15,20 0 1</inkml:trace>
  <inkml:trace contextRef="#ctx0" brushRef="#br0" timeOffset="71386.651">17925 5680 0,'0'0'0,"0"0"0,0 0 16,0 0-16,0 0 16,0 0-1,0 0-15,0 0 16,47 15-1,-8-15-15,8-6 16,9 6 0,12 0-16,9-9 15,9-8-15,15-1 16,2-9 0,-2 7-16,-15 2 15,-18 6-15,-3 12 16,-3 0-1,0 0-15,1 0 16,-4 0 0,-3 0-16,-3-6 15,-8 6 1,-7-6-16,-8 6 16,-10 0-16,-5 0 15,-6 6 1,0 0-16</inkml:trace>
  <inkml:trace contextRef="#ctx0" brushRef="#br0" timeOffset="73152.971">21128 5337 0,'0'0'0,"0"0"0,0 0 15,0 0 1,0 0-16,0 0 16,0 33-1,0 11-15,0 21 16,-3 18-1,0 12-15,0 5 16,-3 4-16,3 11 16,9-8-1,-3-3-15,0-13 16,-3-5 0,-3 6-16,0 3 15,-3-18-15,-6-1 16,-12-10-1,4-4-15,2-3 16</inkml:trace>
  <inkml:trace contextRef="#ctx0" brushRef="#br0" timeOffset="74224.991">19677 8572 0,'0'0'0,"0"0"0,0 0 15,0 0-15,0 0 16,0 0 0,0 0-16,0 0 15,0 0-15,0 0 16,0 0 0,0-30-16,18 27 15,9 0 1,8 0-16,7 3 15,14 0 1,12 0-16,-3 0 16,-6 0-1,-3-3-15,-2 0 16,-13 3-16,4 6 16,2 6-1</inkml:trace>
  <inkml:trace contextRef="#ctx0" brushRef="#br0" timeOffset="74587.583">19713 8838 0,'0'0'15,"0"0"-15,0 0 16,-39-12-16,30 6 16,3 1-16,6 2 15,0 3 1,0 0-16,0 0 15,63-30 1,-19 21-16,18 3 16,15 0-16,3 6 15,3-6 1,6 6-16,5-6 16</inkml:trace>
  <inkml:trace contextRef="#ctx0" brushRef="#br0" timeOffset="75202.773">20731 8335 0,'0'0'0,"0"0"16,0 0-16,0 0 16,41-32-1,-17 26-15,-3 3 16,0 6-16,-1 3 15,-2-1 1,-6 7-16,-9 6 16,-3-18-1,-18 53-15,-9-8 16,-2-7 0,-1-8-16,7-9 15,2-7-15,6-2 16,3-6-1,3 0-15,6-3 16,3 0 0,3 0-16,3 0 15,6 3-15,6 3 16,6 2 0,8 13-16,4 6 15,-1 8 1,-2 1-16,-10-4 15,-8-8 1,-12-6-16,-12 2 16,-14 4-1,-34 14-15,-58 39 16,-45 21 0</inkml:trace>
  <inkml:trace contextRef="#ctx0" brushRef="#br0" timeOffset="77002.27">14094 9670 0,'0'0'16,"0"0"-16,0 0 16,0 0-16,0 0 15,0 0 1,0 0-16,0 0 15,0 0-15,33 3 16,-13 0 0,4 9-16,-3 2 15,-6-2 1,-10 9-16,-5-3 16,-8 5-1,-16 10-15,-12 5 16,-8 7-16,5-13 15,13-8 1,11-9-16,9-9 16,6 3-1,6-6-15,6 0 16,6 2 0,11 7-16,10 3 15,2 3-15,-2 8 16,-13-2-1,-14-3-15,-9-9 16,-6 5 0,-6 1-16,-6 3 15,-8 6-15,-10 5 16,-2-2 0,8-10-16,24-14 15,9 0 1</inkml:trace>
  <inkml:trace contextRef="#ctx0" brushRef="#br0" timeOffset="77502.63">15228 9827 0,'0'0'0,"0"0"0,-36 9 15,10-4 1,-7-5-16,6 0 15,7 0-15,5-8 16,6-4 0,9-6-16,0 18 15,15-50 1,0 23-16,-1 9 16,1 6-1,0 9-15,-15 3 16,50 33-16,-2 38 15,-1 12 1,-2 0-16,-10-18 16,-5-15-1,-10-14-15,-5-10 16,-3-11-16,-3-3 16,3-6-1,0-6-15,5 0 16</inkml:trace>
  <inkml:trace contextRef="#ctx0" brushRef="#br0" timeOffset="77751.891">15722 9791 0,'0'0'0,"0"0"0,0 0 16,0 0 0,0 0-16,0 0 15,-29-18 1,17 21-16,-15 12 15,-8 24 1,-16 17-16,-2 15 16,-6 6-1,0-6-15,17-21 16,13-11-16,11-13 16,15-11-1,12-6-15,14-3 16</inkml:trace>
  <inkml:trace contextRef="#ctx0" brushRef="#br0" timeOffset="77974.329">15935 10102 0,'0'0'0,"0"0"0,0 0 15,0 0-15,0 0 16,6 35 0,-6 1-16,0 17 15,-3 3 1,-3 4-16,9-7 16,6-6-1</inkml:trace>
  <inkml:trace contextRef="#ctx0" brushRef="#br0" timeOffset="78302.241">16492 10040 0,'0'0'0,"0"0"0,0 0 16,0 0 0,-30-24-16,30 15 15,0 9-15,0 0 16,51-23 0,5 8-16,12 9 15,3 0 1,-9 3-16,-9 0 15,-11 3 1,-7 3-16,-5-3 16,-3-3-1</inkml:trace>
  <inkml:trace contextRef="#ctx0" brushRef="#br0" timeOffset="78502.222">16782 9566 0,'0'0'0,"0"0"0,0 0 15,0 0-15,6 83 16,-12 27 0,-21 35-16,-5 14 15,11 4 1,6-3-16</inkml:trace>
  <inkml:trace contextRef="#ctx0" brushRef="#br0" timeOffset="78901.93">17774 9560 0,'0'0'0,"0"0"0,0 0 16,-33 27-16,-20 23 16,-39 48-1,0 0 1,15-19-16,27-28 15,17-13-15,13-11 16,8-15 0,9 0-16,9-4 15,12-2 1,14 0-16,21 0 16,24-6-16,-3 0 15,-11 0 1,-10 0-16,-6 0 15,-2 12 1</inkml:trace>
  <inkml:trace contextRef="#ctx0" brushRef="#br0" timeOffset="79119.98">17688 9874 0,'0'0'0,"0"0"0,0 0 16,0 0-16,0 0 16,0 0-1,0 0-15,0 0 16,-12 56 0,3 39-16,-3 35 15,15-3 1,9-5-16</inkml:trace>
  <inkml:trace contextRef="#ctx0" brushRef="#br0" timeOffset="79587.839">18244 9895 0,'0'0'0,"0"0"0,-14-39 16,11 19-16,6-7 16,3-3-1,2 4-15,1 5 16,3 3 0,0 15-16,-12 3 15,33 39 1,-1 29-16,10 26 15,5-5-15,3-12 16,-2-18 0,-4-14-16,-6-22 15,-8-11 1,-3-12-16,5-12 16</inkml:trace>
  <inkml:trace contextRef="#ctx0" brushRef="#br0" timeOffset="79768.996">18795 9693 0,'0'0'0,"0"0"16,0 0 0,0 0-16,-53 60 15,-48 61 1,-20 36-16,32 29 15,27 7-15</inkml:trace>
  <inkml:trace contextRef="#ctx0" brushRef="#br0" timeOffset="80152.212">18967 10078 0,'0'0'0,"0"0"0,0 0 16,29 18-1,-11-6-15,0 3 16,-6 17-1,-12 4-15,-15 17 16,-15 18 0,-2-9-16,8-15 15,9-17-15,6-3 16,6-7 0,6-2-16,6 0 15,12 3 1,20 2-16,22-8 15,14 3 1</inkml:trace>
  <inkml:trace contextRef="#ctx0" brushRef="#br0" timeOffset="80751.976">19730 9910 0,'0'0'0,"0"0"15,0 0-15,0 0 16,0 0-1,0 0-15,0 0 16,57-30-16,-10 21 16,18 0-1,6 0-15,-9 3 16,-8 0 0,-10 6-16,-8-5 15,-7 5 1,1 5-16</inkml:trace>
  <inkml:trace contextRef="#ctx0" brushRef="#br0" timeOffset="81004.186">19742 10262 0,'0'0'0,"0"0"0,0 0 16,0 0-1,0 0-15,42-39 16,5 27 0,30-5-16,12-4 15,0 9-15,5 12 16,13 12-1</inkml:trace>
  <inkml:trace contextRef="#ctx0" brushRef="#br0" timeOffset="81534.565">20696 9637 0,'0'0'0,"0"0"0,0 0 16,0 0 0,0 0-16,44-38 15,-20 38 1,-1 0-16,-2 6 15,0 6-15,-9 8 16,-9 19 0,-15 38-16,-6 6 15,3-9 1,3-15-16,6-15 16,6-11-1,6-4-15,12-2 16,29 0-16,39-13 15,42-8 1,37-9-16</inkml:trace>
  <inkml:trace contextRef="#ctx0" brushRef="#br0" timeOffset="83017.692">14503 11221 0,'0'0'0,"0"0"0,0 0 15,0 0-15,-30-6 16,15 12-16,-20 5 16,-39 37-1,-30 41-15,6-7 16,30-11-1,27-26-15,20-16 16,15-14 0,12 3-16,15-3 15,14 3-15,25 2 16,19-8 0,1 3-16,-6-6 15,-8-6 1,-10-6-16,0-3 15,0 0 1</inkml:trace>
  <inkml:trace contextRef="#ctx0" brushRef="#br0" timeOffset="83219.906">14677 11229 0,'0'0'0,"-44"-20"0,29 14 16,6 6-16,0 12 16,-6 32-1,-8 71-15,-4 51 16,21 32 0,15 30-16</inkml:trace>
  <inkml:trace contextRef="#ctx0" brushRef="#br0" timeOffset="83621.962">15337 11259 0,'0'0'0,"0"0"16,0 0-16,0 0 16,0 0-1,0-27-15,18 19 16,9-1-1,2 3-15,1 12 16,8 26 0,4 27-16,-4 15 15,-5-3-15,-3-11 16,-7-19 0,-5-14-16,-3-10 15,-3-2 1,-1-3-16</inkml:trace>
  <inkml:trace contextRef="#ctx0" brushRef="#br0" timeOffset="83900.58">15897 11150 0,'0'0'0,"0"0"0,0 0 15,0 0 1,-36-18-16,10 30 16,-25 8-1,-20 25-15,-26 55 16,8 4 0,18-21-16,0-6 15,20-18 1,25-18-16,11-14 15,6-9 1</inkml:trace>
  <inkml:trace contextRef="#ctx0" brushRef="#br0" timeOffset="84118.584">16057 11623 0,'0'0'0,"0"0"0,0 0 16,0 0-1,-6 33-15,9-4 16,-3 19-16,-3 14 16,9 15-1,9 5-15</inkml:trace>
  <inkml:trace contextRef="#ctx0" brushRef="#br0" timeOffset="84567.792">16607 11478 0,'0'0'0,"0"0"0,0 0 0,0 0 16,65 3-1,-2 0-15,5 3 16,-6-6-1,-9 0-15,-8-6 16,-13 3 0,-8-6-16,-6-6 15,-7-8-15</inkml:trace>
  <inkml:trace contextRef="#ctx0" brushRef="#br0" timeOffset="84719.069">17051 11318 0,'0'0'0,"-38"-32"16,23 20-16,0-3 15,3 9 1,4 0-16,-1 12 16,-6 33-16,-9 49 15,1 28 1,25 14 0,22 15-16</inkml:trace>
  <inkml:trace contextRef="#ctx0" brushRef="#br0" timeOffset="85735.347">18102 11043 0,'0'0'0,"0"0"15,-12-27-15,7 13 16,-1-1-16,-3-6 16,0 9-1,-3-3-15,-6 4 16,-8 11 0,-13 14-16,-23 16 15,-39 32 1,-5 15-16,14 15 15,18 23-15,24-26 16,17-6 0,18-6-16,9-12 15,12 3 1,15 3-16,12-21 16,11-17-1,3-15-15,-5-18 16,-4-12-16,-2-15 15,-7-8 1,-14 2-16,-12 6 16,-9 4-1,-17-4-15,-19 9 16,-5 4-16,5 2 16,19 12-1,11 0-15</inkml:trace>
  <inkml:trace contextRef="#ctx0" brushRef="#br0" timeOffset="86134.435">18463 11363 0,'0'0'0,"0"0"0,-41-6 16,26 0-16,0 0 15,7-3 1,5-3-16,3 12 16,11-32-1,7 11-15,6 3 16,11 12-1,7 12-15,5 27 16,12 41 0,-2 9-16,-10-4 15,-6-11-15,-8-14 16,-9-16 0,-10-14-16,-5-9 15,0-3 1,-6-12-16,-3 0 15</inkml:trace>
  <inkml:trace contextRef="#ctx0" brushRef="#br0" timeOffset="86333.921">18940 11330 0,'0'0'0,"0"0"0,0 0 16,-30-6-16,19 18 15,-13 21 1,-23 41-16,-42 50 16,-15 33-1,42-12-15,23-12 16</inkml:trace>
  <inkml:trace contextRef="#ctx0" brushRef="#br0" timeOffset="87017.912">19144 11656 0,'0'0'0,"0"0"0,0 0 16,0 0-16,0 0 16,0 0-1,0 0-15,0 0 16,0 0-16,0 0 16,0 0-1,0 0-15,30 14 16,-24-14-1,-3 0-15,0 0 16,0 3-16,0-3 16,0 0-1,0 3-15,0-3 16,0 3 0,-1 0-16,1 0 15,0 0 1,3-3-16,0 6 15,0-6 1,0 6-16,3-6 16,0 6-16,0 0 15,0 0 1,-3 0-16,-4-3 16,-2 8-1,-5 10-15,-10 21 16,-21 17-16,-2-6 15,-1-9 1,10-14 0,8-9-16,12-9 15,6-6-15,9-1 16,9 4 0,9 3-16,8-6 15,7 0-15,14-6 16,21-6-1</inkml:trace>
  <inkml:trace contextRef="#ctx0" brushRef="#br0" timeOffset="87501.271">19802 11120 0,'0'0'16,"0"0"-16,56-3 16,12 3-16,18 0 15,0 0 1,-4-3-16,-13 0 16,-10 3-1,-6 3-15,-6 3 16</inkml:trace>
  <inkml:trace contextRef="#ctx0" brushRef="#br0" timeOffset="87866.438">19905 11644 0,'0'0'0,"0"0"0,0 0 15,0 0 1,-27-33-16,27 27 15,0 3 1,3-3-16,3 0 16,6 1-16,12-7 15,11 6 1,4 6-16,5 0 16,10-3-1,11 3-15,9 0 16</inkml:trace>
  <inkml:trace contextRef="#ctx0" brushRef="#br0" timeOffset="88684.858">21166 10629 0,'0'0'0,"0"0"15,0 0-15,0 0 16,-41 0 0,8 12-16,-11 20 15,-12 12-15,-10 30 16,1 6 0,12 3-16,6-6 15,8 0 1,10 6-16,8 3 15,6-3 1,6-12-16,3-12 16,6 3-16,3-9 15,3 4 1,6 5-16,6-3 16,5 3-1,7-21-15,0-5 16,5-15-16,7-12 15,-4-9 1,6-9-16,7-12 16,-4-15-1,-14 4-15,-13 5 16,-8 4 0,-9 2-16,-6 9 15,-9-6 1,-11-2-16,-13-4 15,-2 3-15,-7 6 16,-8 4 0,-15 11-16,-24 5 15</inkml:trace>
  <inkml:trace contextRef="#ctx0" brushRef="#br0" timeOffset="92316.725">13715 12410 0,'0'0'0,"0"0"0,0 0 0,-32-20 16,26 14-16,3 6 15,0-6 1,0 6-16,3-6 15,0 6 1,0-3-16,0 3 16,0 0-16,0 0 15,0 0 1,62-18-16,-24 12 16,1 6-1,2 0-15,4 0 16,5 0-1,3 0-15,15 0 16,15-12-16,6 0 16,-12-2-1,-6 8-15,-9-6 16,0 9 0,12 3-16,9-3 15,0 0 1,-9-3-16,-6 0 15,-8 0 1,2 6-16,18 0 16,3-6-16,-9 6 15,-12-6 1,-9 6-16,-3 0 16,4 6-1,14-6-15,15 0 16,-3 0-16,-4-6 15,-7 6 1,-10 6-16,3 0 16,9 21-1,9 17-15</inkml:trace>
  <inkml:trace contextRef="#ctx0" brushRef="#br0" timeOffset="93896.065">17960 7873 0,'0'0'0,"0"0"15,0 0-15,0 0 16,0 0 0,0 0-16,0 0 15,0 0 1,0 0-16,45-5 16,-13-1-1,13 6-15,5-3 16,9-3-16,3 0 15,6-6 1,0 0-16,3 6 16,1 3-1,-13 3-15,-9 3 16,0 3-16,-2 0 16,-4-6-1,-2 0-15,-1 0 16,6-6-1,1 6-15,-1 0 16,1 0 0,-10 0-16,-2 0 15,-4 0-15,1 0 16,-4-3 0,-2 0-16,-3 0 15,-4 0 1,-2 0-16,-3 0 15,-3 0-15,0-3 16,-4 6 0,1 0-1,-3 0-15,0 0 16,-3 0-16,0 0 16,0 0-1,0 0-15,0 0 16,0 0-1,0 0-15,0 0 16</inkml:trace>
  <inkml:trace contextRef="#ctx0" brushRef="#br0" timeOffset="94888.478">19707 7950 0,'0'0'0,"0"0"0</inkml:trace>
  <inkml:trace contextRef="#ctx0" brushRef="#br0" timeOffset="97437.774">18111 6527 0,'0'0'0</inkml:trace>
  <inkml:trace contextRef="#ctx0" brushRef="#br0" timeOffset="99540.893">19532 7950 0,'0'0'0,"0"0"0,0 0 16,0 0-16,0 0 16</inkml:trace>
  <inkml:trace contextRef="#ctx0" brushRef="#br0" timeOffset="100678.908">18999 7714 0,'0'0'0,"0"0"15</inkml:trace>
  <inkml:trace contextRef="#ctx0" brushRef="#br0" timeOffset="107913.988">13452 12390 0,'0'0'0,"0"0"0,0 0 0,0 0 16,0 0-16,0 0 16,0 0-1,0 0-15,35 0 16,-20 0 0,3 0-16,5 0 15,13-6-15,14 0 16,15 0-1,3-6-15,-2-3 16,-13 9 0,-12 6-16,-5 0 15,-1 0 1,7 6-16,8 0 16,9-3-16,9-6 15,1-3 1,-7-6-16,-9 6 15,-9 6 1,-8 0-16,-1 0 16,4 0-1,5 6-15,4 0 16,-1-6-16,6 0 16,1-6-1,-4 0-15,-3 0 16,-5 4-1,-4-1-15,10 0 16,11-3-16,18 0 16,3 0-1,-3-6-15,-12 0 16,-12 3 0,-6 3-16,7 0 15,8 6 1,6-3-16,0-2 15,-6-1 1,-6 0-16,-5 0 16,-7 0-16,10 6 15,11 0 1,6-6-16,-3 6 16,-6-3-1,-6 0-15,-5-3 16,-7 3-16,3 0 15,10 0 1,8 3-16,-3 0 16,-3 0-1,0 3-15,-5 0 16,-4-3 0,6 3-16,12 0 15,12-3-15,-6 0 16,-3 0-1,-9 0-15,-5-3 16,-4 0 0,6 0-16,9 0 15,-3 3 1,-8 0-16,-7 0 16,-3 0-16,1 0 15,-4 0 1,3 3-16,16-3 15,11 0 1,2-3-16,-4-3 16,-10 6-1,-9 0-15,-3 0 16,10 0-16,8 0 16,9 0-1,-9-6-15,-6 6 16,-3-6-1,-6 6-15,-2-5 16,5 5-16,12 0 16,0 0-1,-3 0-15,-6 0 16,-2 0 0,-4-3-16,-6 0 15,10 0 1,2 3-16,3 0 15,-3 0 1,-3 3-16,-5 0 16,-4 0-16,-5-3 15,-1 0 1,9 0-16,12 0 16,18 0-1,-9-3-15,-11 0 16,-7 3-1,-9 0-15,-2 0 16,-1 0-16,12 0 16,13 0-1,5 0-15,-6 0 16,-3 0 0,-6-3-16,-3 0 15,4 0 1,2 0-16,-3 0 15,-8-3-15,-19 6 16,-8 0 0</inkml:trace>
  <inkml:trace contextRef="#ctx0" brushRef="#br0" timeOffset="110230.328">21601 8193 0,'0'0'15,"0"0"-15,0 0 0,0 0 16,0 0 0,0 0-16,0 0 15,0 0 1,6-30-16,-3 28 15,0-4 1,0 6-16,0 0 16,3 0-16,-6 0 15,0 0 1,42 17-16,-13-8 16,1 9-1,-4-3-15,1-3 16,-3 5-1,-4-2-15,-2-3 16,-3 0-16,-3 0 16,-3-3-1,0-4-15,-4 7 16,-5-3 0,0-9-16,0 0 15,-17 45 1,5-22-16,-3 4 15,-3 8-15,-2-2 16,-1 2 0,3-5-16,0 9 15,1-1 1,5-5-16,3 2 16,3-5-1,6-7-15,3-2 16,3 3-16,6-1 15,2-2 1,4 0-16,0-3 16,0-1-1,0-8-15,-4 3 16,1-3-16,0-3 16,3 0-1,-1-3-15,1 0 16,-3-3-1,-3 0-15,-3 0 16,-6 0 0,-3 0-16,-3 0 15,-3 0 1,-3 0-16,-6 6 16,3-6-16,-3 6 15,1-1 1,-1 1-16,3 3 15,0-3 1,0 6-16,1 9 16,2-4-16,3 7 15,0 3 1,3 5-16,0 7 16,0-1-1,3 7-15,0-7 16,0-5-1,0 5-15,3-2 16,0-1-16,0-2 16,0-4-1,0 4-15,0-3 16,0 2 0,0 1-16,0-1 15,0 7 1,-1-1-16,-2-8 15,0-1-15,-2 1 16,-4-3 0,-6 2-16,-6-2 15,-9-1 1,-20 4-16,-51 6 16,-41 2-16</inkml:trace>
  <inkml:trace contextRef="#ctx0" brushRef="#br0" timeOffset="112202.465">23253 8826 0,'0'0'0,"0"0"15,0 0-15,0 0 16,0 0 0,-41 51-16,-15 11 15,-33 18-15,0 3 16,27-21-1,11-12-15,16-9 16,11-17 0,9-3-16,7-9 15,5-6-15,6 5 16,11-2 0,25 3-16,32 0 15,21-3 1,2-3-16,13-3 15,-9-6 1,-18 0-16,-24 3 16,-18-3-16,-14 0 15,-15-3 1,-9 6-16</inkml:trace>
  <inkml:trace contextRef="#ctx0" brushRef="#br0" timeOffset="112613.496">23298 8817 0,'0'0'0,"0"0"0,0 0 16,0 0 0,0 0-16,0 0 15,0 0 1,0 0-16,0 0 16,0 0-1,0 0-15,-6 39 16,3-24-16,0 17 15,-3 13 1,0 29-16,-3 29 16,0 7-1,3-21-15,3-12 16,3-21 0,0-18-16,0-5 15,0-7-15</inkml:trace>
  <inkml:trace contextRef="#ctx0" brushRef="#br0" timeOffset="112962.247">23665 8897 0,'0'0'0,"0"0"0,0 0 16,0 0-16,0 0 16,44 18-1,3 15-15,16 23 16,5 21-1,-6 15-15,-12-12 16,-14-21 0,-10-21-16,-8-2 15,-6-16-15,-6 4 16,-6-9 0</inkml:trace>
  <inkml:trace contextRef="#ctx0" brushRef="#br0" timeOffset="113278.922">24209 8862 0,'0'0'0,"0"0"16,0 0-16,0 0 15,0 0 1,0 0-16,0 0 16,-3 47-1,-23 12-15,-13 9 16,-5 15 0,-6-6-16,-1-12 15,10-14-15,-1-7 16,7 1-1,11-1-15,12 0 16</inkml:trace>
  <inkml:trace contextRef="#ctx0" brushRef="#br0" timeOffset="113529.565">24500 9187 0,'0'0'0,"0"0"0,0 0 15,0 0 1,0 0-16,11 42 16,-5-10-1,0 10-15,-3 2 16,-3-2-1,-6 20-15,-3 9 16</inkml:trace>
  <inkml:trace contextRef="#ctx0" brushRef="#br0" timeOffset="113862.55">24867 9173 0,'0'0'0,"0"0"0,0 0 15,0 0 1,0 0-16,0 0 15,59 3 1,-9-3-16,15 3 16,15 0-1,3-6-15,-9-3 16,-18 3 0,-17-3-16,-21 6 15,-10 0-15</inkml:trace>
  <inkml:trace contextRef="#ctx0" brushRef="#br0" timeOffset="114096.119">25177 8930 0,'0'0'0,"0"0"0,0 0 16,0 0-16,0 0 15,0 0 1,-3 56-16,6 0 16,0 15-16,-3-2 15,-3-16 1,-8 18-16,-10 6 16</inkml:trace>
  <inkml:trace contextRef="#ctx0" brushRef="#br0" timeOffset="114933.43">26249 8672 0,'0'0'0,"0"0"0,0 0 16,0 0 0,0 0-16,0 0 15,-35 27 1,-4 12-16,-8 11 15,-1 6 1,4 6-16,2 0 16,7-2-16,8-7 15,13 0 1,5 0-16,15 1 16,5 5-1,7-9-15,3-5 16,0-7-1,-1-14-15,4-9 16,-6-10 0,2-10-16,13-10 15,8-27-15,1-23 16,-18 15 0,-16 8-16,-10 10 15,-7 2 1,-9 7-16,-9 8 15,-5 9-15,-13 12 16,-20 20 0,21 4-16,14-3 15</inkml:trace>
  <inkml:trace contextRef="#ctx0" brushRef="#br0" timeOffset="115400.477">26477 8939 0,'0'0'0,"0"0"0,30-39 15,-10 10-15,7-10 16,3 1 0,2 5-16,-2 10 15,-4 2 1,-2 9-16,-3 12 15,2 12 1,7 17-16,9 25 16,8 29-16,-3-1 15,-2-11 1,-4 6-16,-8-11 16,-9-22-1,-7-12-15,-2-14 16,-3-12-16,-6-6 15,0 0 1</inkml:trace>
  <inkml:trace contextRef="#ctx0" brushRef="#br0" timeOffset="115797.437">27273 8755 0,'0'0'16,"0"0"-16,0 0 0,0 0 15,0 0 1,0 0-16,0 0 15,0 0 1,0 0-16,0 0 16,-71 33-16,-9 23 15,-14 27 1,-19 12 0,12-12-16,33-18 15,15-12-15,18-18 16,11-14-1,6-9-15,6-3 16,6-6-16,3-3 16</inkml:trace>
  <inkml:trace contextRef="#ctx0" brushRef="#br0" timeOffset="116345.705">27223 9253 0,'0'0'0,"0"0"0,0 0 15,0 0-15,36-33 16,-19 30-1,4 0-15,-3 0 16,0 3 0,-4 3-16,1 6 15,-6 3 1,-6 11-16,-12 13 16,-21 11-16,-17 7 15,9-4 1,8-12-16,12-11 15,6-9 1,9 0-16,6-4 16,12 1-1,15-3-15,11-6 16,13 0-16,11 0 16</inkml:trace>
  <inkml:trace contextRef="#ctx0" brushRef="#br0" timeOffset="116778.407">28043 8820 0,'0'0'0,"0"0"0,0 0 15,30-8-15,2 5 16,16 0 0,11-3-16,3 6 15,-3-6-15,-12 6 16,-5-6-1,-15 6-15,-10 0 16</inkml:trace>
  <inkml:trace contextRef="#ctx0" brushRef="#br0" timeOffset="117062.443">27972 9093 0,'0'0'16,"0"0"-16,0 0 0,0 0 16,38-6-1,-2 0-15,20-6 16,12 3-1,0 0-15,-2 0 16,-10 3-16,-15 6 16,-2 12-1</inkml:trace>
  <inkml:trace contextRef="#ctx0" brushRef="#br0" timeOffset="117694.877">29144 8661 0,'0'0'0,"18"-36"0,-3 12 16,0 7-1,-1 5-15,-2 3 16,-3 9 0,-9 0-16,0 0 15,0 0-15,-15 77 16,-8-21-1,-7-6-15,0-8 16,10-10 0,5-14-16,6 0 15,6-9 1,3-3-16,6 0 16,6-6-16,14 6 15,13-6 1,5 8-16,10 1 15,-4 6 1,3 6-16,1 8 16,-4 10-16,-6-1 15,-11 1 1,-15-1-16,-10-5 16,-10-3-1,-10 2-15,-9 1 16,-12 5-1,-5-11-15,-9-10 16,-16-8-16,-11-9 16,-9-9-1,-8-8-15</inkml:trace>
  <inkml:trace contextRef="#ctx0" brushRef="#br0" timeOffset="118078.82">29144 8696 0,'0'0'0,"0"0"0,21-41 15,6 20-15,23-3 16,27-2 0,32-1-16,4 15 15,-33 18-15,-21 15 16</inkml:trace>
  <inkml:trace contextRef="#ctx0" brushRef="#br0" timeOffset="121344.746">13375 12543 0,'0'0'0,"0"0"0,0 0 0,0 0 16,0 0 0,0 0-16,0 0 15,0 0 1,0 0-16,0 0 16,0 0-1,0 0-15,0 0 16,-24-44-1,12-12-15,-9-36 16,4-29 0,-7-24-16,3 12 15,9 11-15,4 7 16,2-7 0,-3 13-16,3 23 15,0 12-15,0 21 16,3 11-1,0 10-15,0 5 16,3 7 0,0 2-16,3 0 15,0 3 1,3-3-16,0 7 16,3-4-16,6 3 15,11 0 1,22-3-16,20 4 15,12-4 1,23-15-16,19 3 16,2 4-1,-9-4-15,-5 18 16,14 0-16,18-5 16,0 2-1,18 0-15,6-9 16,-24 15-1,9 3-15,6-3 16,-24 6 0,12 6-16,9-9 15,-18 0-15,1 9 16,16-6 0,-5-6-16,-17 9 15,14 3 1,0-9-16,-18 3 15,3 3 1,12-6-16,-5-3 16,-19 3-16,6 6 15,16-3 1,-7-3-16,6 9 16,24-6-1,-3-6-15,-12 9 16,8 3-1,-5 3-15,-11 6 16,14 3-16,11 5 16,-14-2-1,24-3-15,3-6 16,-19-12 0,10 0-16,-9 6 15,-30-6 1,6-6-16,1 0 15,-10-6-15,-15-3 16,-5-3 0,-9 1-16,-10-1 15,-16 3 1,-10 3-16,-9 6 16,-6 3-1,-2 0-15,-10 1 16,-5-1-16,-6 3 15,-7 0 1,-2 3-16,0-1 16,0 7-1,0 6-15,2 12 16,4 23 0,0 18-16,2 9 15,-5 15-15,3 11 16,3 13-1,-10-4-15,-8-11 16,-9 3 0,0-4-16,3-14 15,3-15-15,-3-21 16,0-14 0,0-10-16,-3-5 15,0-9 1,-3 6-16,-5-9 15,-10 2-15,-15 1 16,-8 0 0,-18-3-16,-33 3 15,-56-12 1,0-6-16,12 0 16</inkml:trace>
  <inkml:trace contextRef="#ctx0" brushRef="#br0" timeOffset="122694.184">17969 7927 0,'0'0'0,"0"0"16,33-15-16,-4 9 15,10 0 1,11 6-16,15-6 16,9 0-1,12-9-15,9 4 16,-3-1-1,-18 6-15,-18 3 16,-12-3-16,-11 6 16,-7 9-1,-5 3-15</inkml:trace>
  <inkml:trace contextRef="#ctx0" brushRef="#br0" timeOffset="123230.609">14133 12301 0,'0'0'0,"0"0"0,0 0 15,0 0-15</inkml:trace>
  <inkml:trace contextRef="#ctx0" brushRef="#br0" timeOffset="123981.635">14757 12505 0,'0'0'0</inkml:trace>
  <inkml:trace contextRef="#ctx0" brushRef="#br0" timeOffset="125435.467">13455 8391 0,'0'0'0,"0"0"0,-36-12 16,18 7 0,-2 2-16,2 0 15,0 3 1,0 3-16,1 3 16,-7 8-1,0 7-15,3 3 16,7-1-1,2-2-15,9 0 16,3-3-16,3 5 16,6 10-1,11 11-15,4 4 16,3 2 0,-4-6-16,1 1 15,6-7-15,-7 1 16,-2-1-1,-6-5-15,-6 5 16,-9 1 0,-9 5-16,-9 15 15,-8 3 1,-10-3-16,0-11 16,7-10-1,-1-8-15,4-6 16,-1-7-16,0-2 15,4-3 1,2-6-16,6 0 16,3-3-1,6-3-15,3 0 16,0 0 0,3-3-16,0 3 15,0 0-15,0 0 16,0 0-1,0 0-15,0 0 16,74 3 0,-50 12-16,3 8 15,-1 7-15,-5 2 16,-6 1 0,-3 2-16,-3 1 15,-3 2 1,0 7-16,-4 2 15,1 6 1,0 4-16,3-1 16,-3 15-16,3 12 15</inkml:trace>
  <inkml:trace contextRef="#ctx0" brushRef="#br0" timeOffset="127443.294">22635 10090 0,'0'0'0,"0"0"16,0 0-16,0 0 16,11-30-16,7 16 15,12 2 1,29 0-16,33-3 15,14 0 1,1 4-16,11-7 16,18 12-16,-8 3 15,-19 0 1,19 0-16,-1 3 16,-6-3-1,4-3-15,20-9 16,-9 15-1,-18-6-15,-8 6 16,5 0 0,7 12-16,-10 3 15,-14-3-15,29-6 16,9 0 0,-14 0-16,-1-12 15,21 0 1,-6 6-16,-26-6 15,-1 3 1,16 3-16,2 0 16,-15 0-16,7-9 15,20 6 1,-6 6-16,-11-3 16,17 0-1,15 9-15,-27-6 16,-21 3-16,1-6 15,-15 6 1,-18 3-16,-15-3 16,-18 5-1,-11 13-15</inkml:trace>
  <inkml:trace contextRef="#ctx0" brushRef="#br0" timeOffset="128714.386">29864 8057 0,'0'0'0,"0"0"0,0 0 16,-24-42-1,0 16-15,-8 2 16,-10 1-16,-2-1 15,-4 6 1,7 6-16,0 6 16,5 3-1,1 6-15,-1 3 16,0 6 0,-11 6-16,-21 14 15,0 7-15,12-7 16,11 13-1,4-1-15,-4 27 16,7-3 0,2-9-16,4 7 15,5-10 1,6-6-16,1-3 16,2 7-16,3-7 15,3 15 1,6-3-16,1 4 15,2-10 1,3 3-16,3-6 16,2 4-1,4 2-15,6 12 16,3 0-16,3-6 16,-1-6-1,7-2-15,0-4 16,11 3-1,15-5-15,7-4 16,2-8 0,-6-13-16,-3 1 15,-2-9-15,2-1 16,6-11 0,15-14-16,12-10 15,0-18 1,-6-17-16,-9-18 15,0-18-15,-15-2 16,-12 11 0,-2-9-16,-12 9 15,-10 6 1,-5-3-16,-9 9 16,-9-6-1,-12-14-15,-8-4 16,-10-12-16,-3-2 15,7 23 1,5 12-16,3 18 16,4 9-1,-1 8-15,-15 9 16,-20 30-16,-42 33 16</inkml:trace>
  <inkml:trace contextRef="#ctx0" brushRef="#br0" timeOffset="130100.589">21924 10857 0,'0'0'0,"0"0"0,-24-27 16,10 3-16,-4 4 15,-3-7 1,-6-3-16,-2 1 16,-10-4-1,-11-2-15,-12-1 16,-6 4-16,12-1 16,8 6-1,10-5-15,2-4 16,4 4-1,2 5-15,3 3 16,-2 4 0,-7 14-16,1 0 15,-1 6-15,-5 0 16,-4 12 0,-2 0-16,3 2 15,2 7 1,4-3-16,2 3 15,1-4 1,2 10-16,3-3 16,4 8-16,-7 7 15,-2 5 1,-4 15-16,1 3 16,-1 12-1,-2 0-15,5-6 16,10-11-1,5-4-15,3-9 16,6 7 0,0 14-16,1 23 15,-1 4-15,3-3 16,3-15 0,6-9-16,6 12 15,3 6 1,6-6-16,5 0 15,16 0-15,8 3 16,7-12 0,-4-12-16,0 3 15,4-9 1,-1-8-16,9-13 16,12-11-16,9-6 15,3-18 1,0-18-16,-3-8 15,-3-4 1,3-14-16,-6-12 16,-9-9-1,-6-24-15,0-20 16,-8-7-16,-10-2 16,-8-27-1,-16 30-15,-8 26 16,-9 12-1,-6 9-15,-6-6 16,1 1 0,-1 10-16,-3 16 15,-3 9-15,-2 8 16,-13 24 0,-14 12-16</inkml:trace>
  <inkml:trace contextRef="#ctx0" brushRef="#br0" timeOffset="131472.701">23022 9753 0,'0'0'0,"0"0"0,0 0 16,0 0 0,0 0-16,0 0 15,0 0 1,0 0-16,0 0 16,33-3-1</inkml:trace>
  <inkml:trace contextRef="#ctx0" brushRef="#br0" timeOffset="136008.554">29932 9406 0,'0'0'0,"0"0"0,0 0 16,0 0-1,0 0-15,0 0 16,0 0-1</inkml:trace>
  <inkml:trace contextRef="#ctx0" brushRef="#br0" timeOffset="137284.003">21575 12543 0,'0'0'0,"0"0"0,0 0 16,0 0-16,0 0 16,0 0-1,0 0-15,0 0 16,0 0 0,0 0-16,0 0 15,0 0-15,0 0 16,29-23-1,-26 23-15,0-3 16,0 3 0,0-3-16,0 3 15,0-3-15,0-3 16,0 6 0,0-6-16,0 6 15,0-6 1,0 6-16,0-3 15,-3 0 1,3 3-16,-3 0 16,0 0-1,0 0-15,0 0 16,0 0-16,0 0 16,0 0-1,0 0-15,3 0 16,0 0-1,0 0-15,3 0 16,2 0-16</inkml:trace>
  <inkml:trace contextRef="#ctx0" brushRef="#br0" timeOffset="138194.54">28659 9924 0,'0'0'0,"0"0"0,0 0 15,0 0-15,-48-6 16,4 0 0,-15 1-16,-24-1 15,-21 6 1,-23 9-16,-30 17 15,-50 16-15,3 14 16,-75 9 0,31 9-16,-13-3 15,45 27 1,-15-10-16,33-2 16,-12 0-1,23-18-15,10 12 16,5-18-16,39-3 15,41-23 1,33-21-16,17-4 16,10 4-1,5-3-15,0 0 16</inkml:trace>
  <inkml:trace contextRef="#ctx0" brushRef="#br0" timeOffset="138864.274">21791 12031 0,'0'0'0,"0"0"16,0 0-16,83-44 15,50-24 1,36-12-1,29-12-15,-44 7 16,-39 19-16,-8 4 16,-21 12-1,-21 11-15,-24 19 16,-14 2-16,-18 9 16,-15 0-1,-12-11-15</inkml:trace>
  <inkml:trace contextRef="#ctx0" brushRef="#br0" timeOffset="139191.761">22629 11226 0,'0'0'0,"0"0"16,0 0-16,0 0 15,0 0 1,0 0-16,35 15 15,27-3 1,36 0-16,3-12 16,-10 0-1,-8-6-15,-9 6 16,-14 0-16,-22-6 16,-11 6-1,-13 0-15,-11 6 16,-3-6-1,-29 38-15,-22 34 16,-23 34-16,-29 24 16,38-41-1,20-24-15</inkml:trace>
  <inkml:trace contextRef="#ctx0" brushRef="#br0" timeOffset="139691.438">25272 10504 0,'0'0'0,"0"0"15,0 0-15,0 0 16,0 0 0,0 0-16,0 0 15,-29 27-15,-28 29 16,13-8 0,14-13-16,16-14 15,11 0 1,8-4-16,10 4 15,15 9 1,23 11-16,15 9 16,-9 12-16,-8 10 15</inkml:trace>
  <inkml:trace contextRef="#ctx0" brushRef="#br0" timeOffset="140024.613">23597 11108 0,'0'0'0,"0"0"16,-12 47-16,-15 51 15,-20 56 1,-7 0-16,10-27 16,3-20-16,8-24 15,12-30 1,10-18-16,11-20 15,5-6 1</inkml:trace>
  <inkml:trace contextRef="#ctx0" brushRef="#br0" timeOffset="140407.711">23899 11380 0,'0'0'0,"0"0"0,0 0 16,-9 51 0,-3-1-16,3 9 15,0 0-15,3-8 16,3-13 0,3-11-16,0-9 15,3-7 1,6-8-16,15-12 15,14-17 1,7-10-16,-10 4 16,-8 14-16,-9 3 15,-7 9 1,-5 6-16,-3 6 16,0 6-1,-6 9-15,-6 23 16,-2 6-16,-7 7 15,3-10 1,6-11-16</inkml:trace>
  <inkml:trace contextRef="#ctx0" brushRef="#br0" timeOffset="140624.453">23848 10593 0,'0'0'0,"0"0"16,0 0-16,0 0 16,51 30-16,-25 5 15,1 36 1,-3 39-16</inkml:trace>
  <inkml:trace contextRef="#ctx0" brushRef="#br0" timeOffset="141657.665">24739 11330 0,'0'0'0,"0"0"15,-32-21-15,17 24 16,-15 15 0,-11 38-1,2 24-15,10 9 16,11-12-16,15-15 16,9 3-1,9-15-15,11-14 16,4-27-16,11-21 15,19-21 1,26-38-16,-18 3 16,-33 27-1,-17 17-15,-9 15 16,-6 6 0,-3 3-16,0 0 15,-45 86-15,22-12 16,14-6-1,12-17-15,17-10 16,10-11 0,3-16-16,-4-8 15,-2-12 1,0-14-16,-4-10 16,-5-2-16,-6 5 15,-9 6 1,-6 3-16,-6 10 15,-3-1 1,-3 6-16,0 3 16,15 0-1,-26 12-15,20-6 16,6-4-16,0-2 16,0 0-1,56-38-15,12-21 16,6-3-1,-15 17-15,-20 25 16,-15 14 0,-7 6-16,1 20 15,-6 16-15,-6 29 16,-6 24 0,-9 8-16,0-8 15,3-24 1,3-20-16,3-16 15,3-14-15,3-9 16,-6-6 0,30-21-16,5-35 15,7-9 1,-10 9-16,-5 26 16,-6 9-1,-7 21-15,4 12 16,3 15-16,6 17 15,5 7 1,4 2-16</inkml:trace>
  <inkml:trace contextRef="#ctx0" brushRef="#br0" timeOffset="141991.354">26288 11434 0,'0'0'0,"-42"23"0,-17 22 15,-18 17-15,6 0 16,18-12 0,20-8-16,24-13 15,18-5 1,18 3-16,11 2 15,10 4 1,2 5-16,-9-5 16,-17-4-1,-15-8-15,-12 3 16,-12 2-16,-12 7 16,-11 0-1,-6-1 1</inkml:trace>
  <inkml:trace contextRef="#ctx0" brushRef="#br0" timeOffset="142158.376">26468 11783 0,'0'0'0,"12"32"0,-3 13 15,0 14 1,-3-3-16,-6-11 15,-12 8 1,-6-3-16</inkml:trace>
  <inkml:trace contextRef="#ctx0" brushRef="#br0" timeOffset="142301.557">26533 11519 0,'0'0'0,"0"0"0,0 0 16,0 0-16,0 0 16,-9 69-1</inkml:trace>
  <inkml:trace contextRef="#ctx0" brushRef="#br0" timeOffset="142610.337">26874 11670 0,'0'0'0,"0"0"0,-54 18 16,19 3-16,8-3 15,9-1 1,16-2-16,10 3 16,16 6-16,12 8 15,2 7 1,-5-7-16,-13-5 15,-11-4 1,-9-8-16,-12 9 16,-23-3-16,-10 5 15,13-14 1,14-6-16,15-6 16,3 0-1,0 0-15</inkml:trace>
  <inkml:trace contextRef="#ctx0" brushRef="#br0" timeOffset="142790.685">27321 11434 0,'0'0'0,"0"0"0,0 0 16,35 17 0,-23 40-16,-12 52 15,-12 51 1,-11 0-16,-13-27 15,9-74-15,4-32 16</inkml:trace>
  <inkml:trace contextRef="#ctx0" brushRef="#br0" timeOffset="142910.156">27090 11833 0,'0'0'0,"0"0"0,0 0 16,44-29-16,15 8 15,15 3 1,6-9-16</inkml:trace>
  <inkml:trace contextRef="#ctx0" brushRef="#br0" timeOffset="143733.427">27516 11996 0,'0'0'0,"0"0"0,53-9 16,36-29 0,27-36-16,-4-30 15,-26 3 1,-27 4-16,-32 40 15,-24 19 1,-9 11-16,-9 19 16,15 8-1,-53 23-15,14 19 16,1 17-16,17-3 16,18-17-1,9-7-15,6-5 16,9-10-1,5-5-15,4-12 16,8-12 0,16-11-16,-4-7 15,-15 7-15,-11 11 16,-9 12 0,-3 6-1,-3 14-15,-3 13 16,2 8-16,4 1 15,3-7-15,0-14 16,3-9 0,5-18-16,13-15 15,14-23 1,1 2-16,-13 13 16,-11 11-1,-4 18-15,1 9 16,3 9-16,2 20 15,1 1 1,-1-4-16,-2-8 16,0-12-1,2-21-15,13-24 16,11-32 0,9-27-16,9-38 15,-20 11-15,-25 45 16,-14 33-1,-6 20-15,-6 15 16,0 3 0,-21 86-16,9 18 15,18 20 1,12-3-16,12-29 16,-1-48-16,-2-20 15</inkml:trace>
  <inkml:trace contextRef="#ctx0" brushRef="#br0" timeOffset="143909.284">28668 11407 0,'0'0'0,"44"12"0,66 20 16,100 7-1,0-27-15,59-57 16,24-32-16</inkml:trace>
  <inkml:trace contextRef="#ctx0" brushRef="#br0" timeOffset="178235.525">12273 7432 0,'0'0'0,"0"0"0,0 0 0,0 0 0,0 0 16,0 0-1,39 0-15,-1 6 16,10-3 0,11 3-16,3 0 15,6 0 1,24 6-16,6-6 16,-7-6-16,-2-6 15,0 6 1,24-6-16,-13 0 15,-8 6 1,-9-3-16,-9 0 16,30-3-16,14 0 15,-9-3 1,-14 4-16,6-1 16,8 3-1,-5 6-15,-15-3 16,-6 0-1,14 0-15,28-3 16,-13-3 0,-11 3-16,-21 0 15,6 0-15,8 6 16,1 3 0,-12-3-16,-12 0 15,-6-3 1,9 0-16,9 0 15,-3 0-15,-9 0 16,-6 0 0,-6 0-16,-5 0 15,-1 0 1,-9 0-16,-8 0 16,-15 0-1,-10 0-15</inkml:trace>
  <inkml:trace contextRef="#ctx0" brushRef="#br0" timeOffset="181117.724">2084 8998 0,'0'0'0,"0"0"15,0 0-15,0 0 16,0 0-16,0 0 16,0 0-1,0 0-15,-41-21 16,17 21 0,-12 3-16,1 3 15,-7 0-15,13 0 16,5 0-1,6-6-15,7 6 16,-1-3 0,0-3-16,6 3 15,0 0 1,6 3-16,-6 5 16,6 22-16,0 38 15,6 47 1,12 30-16,0 6 15,-1-6 1,1-9-16,-6-17 16,-6-13-1,-6-20-15,0-12 16,6-15-16,0-18 16,-6-14-1,6-6-15,-6-9 16,0-4-1,6 1-15,-6-6 16,0 0 0,0 3-16,0-3 15,0 0 1,0 0-16,0-6 16,0 6-16,5 0 15,13 2 1,6 4-16,5 0 15,1 6 1,-6-3-16,-1-4 16,1 1-16,-6-3 15,-6-3 1,6 6-16,-7-6 16,7 0-1,0-3-15</inkml:trace>
  <inkml:trace contextRef="#ctx0" brushRef="#br0" timeOffset="181917.833">2516 8850 0,'0'0'16,"0"0"-16,0 0 15,0 0-15,0 0 16,0 0 0,0 0-16,0 0 15,-17 71-15,-7 6 16,-12 38-1,1 27-15,-13 66 16,-5 40 0</inkml:trace>
  <inkml:trace contextRef="#ctx0" brushRef="#br0" timeOffset="182835.925">3085 8853 0,'0'0'0,"0"0"0,0 0 16,53-27 0,-12 16-16,7 5 15,-13 6 1,1 6-16,-1 2 16,1 1-16,-7 9 15,-5-6 1,-6 3-16,-6-1 15,0 1 1,-12 0-16,0-15 16,-12 44-16,-6-11 15,-6 0 1,7-1-16,-1-8 16,6-6-1,6-10-15,0 4 16,12 0-1,0-3-15,12-3 16,11 6 0,13-3-16,-1 0 15,12-4-15,24 4 16,18 12 0</inkml:trace>
  <inkml:trace contextRef="#ctx0" brushRef="#br0" timeOffset="183705.805">2025 10404 0,'0'0'0,"0"0"0,0 0 16,0 0-16,-30-24 15,18 15 1,1-3-16,5 6 16,0 1-16,0-1 15,0 3 1,0 3-16,6 6 16,-6 14-1,6 25-15,6 23 16,-6 23-1,0 31-15,6 17 16,-18 9-16,0 0 16,6-3-1,6-9-15,-6-3 16,-5-3 0,-1 7-16,-6-1 15,-6-9 1,1-12-16,-1-5 15,6-15-15,6-24 16,0-15 0,7-21-16,5-11 15,0-12 1,0 6-16,5-10 16,13 4-1,12 3-15,17-3 16,6 0-16,7 0 15,-7-1 1,0 4-16,-5-3 16,-13 0-1,-5-3-15,-13 3 16,1-6-16</inkml:trace>
  <inkml:trace contextRef="#ctx0" brushRef="#br0" timeOffset="184861.546">2499 10117 0,'0'0'0,"0"0"0,0 0 16,0 0-16,0 0 16,0 0-1,0 0-15,0 0 16,0 0-1,0 0-15,0 0 16,35 20 0,-17-14-16,0 3 15,-1 0-15,-5 3 16,6 3 0,-6 2-16,-6 1 15,0 3 1,0-3-16,-12 2 15,0 1 1,0-3-16,-6 6 16,0-10-16,0 4 15,0-6 1,6-3-16,1-3 16,5-6-1,0 6-15,0-6 16,0 6-1,5-3-15,1 2 16,12 4 0,6 0-16,5 3 15,7 3-15,-1 3 16,-5 2 0,-6-2-16,-6 9 15,-13-4 1,-5-2-16,-11 12 15,-13 5 1,-12 4-16,-11 5 16,-6-6-16,5-11 15,1-6 1,6-10-16,11-5 16,18-6-1,6-3-15</inkml:trace>
  <inkml:trace contextRef="#ctx0" brushRef="#br0" timeOffset="185350.314">3896 10001 0,'0'0'0,"0"0"0,0 0 16,0 0 0,-30 0-16,-11 21 15,-13 14 1,-11 13-16,-6 8 15,12 9 1,6-3-16,23-17 16,6-13-16,19-11 15,-1-9 1,12 0-16,-1 2 16,13-2-1,12-6-15,23 6 16,24 0-1,0-6-15,-6 0 16,-12-6-16,-11 3 16,-13-3-1,-11 0-15,-6 0 16,-1-3 0,13-6-16</inkml:trace>
  <inkml:trace contextRef="#ctx0" brushRef="#br0" timeOffset="185615.829">4056 10078 0,'0'0'0,"0"0"0,0 0 16,-36-18-16,24 15 15,0-2 1,1 5-16,-1 5 15,-12 7 1,-11 21-16,-25 32 16,-5 44-1,6-2-15,23-15 16,13-18-16,11-3 16,6 23-1,12 25-15</inkml:trace>
  <inkml:trace contextRef="#ctx0" brushRef="#br0" timeOffset="186833.679">2747 11599 0,'0'0'0,"0"0"16,0 0-16,0 0 15,0 0 1,0 0-16,0 0 16,0 0-1,-29 0-15,23 0 16,0 0-1,-6 6-15,-12 12 16,-11 15-16,-13 17 16,-5 6-1,0 3-15,5-8 16,7-10 0,-6-2-16,11-10 15,1 4 1,11-13-16,0-2 15,6 3-15,1-3 16,-1-7 0,12 4-16,0-6 15,6-6 1,0 3-16,24 0 16,23 3-16,24-9 15,12-3 1,-12-3-16,6 0 15,-6 6 1,-6-6-16,-17 6 16,-13 0-1,1-6-15,-7-3 16</inkml:trace>
  <inkml:trace contextRef="#ctx0" brushRef="#br0" timeOffset="187099.973">2593 11534 0,'0'0'0,"0"0"16,0 0-16,0 0 15,0 51-15,0 37 16,-12 40 0,1 8-1,-1-15-15,0-29 16,12-12-16,18-9 16,5-6-1</inkml:trace>
  <inkml:trace contextRef="#ctx0" brushRef="#br0" timeOffset="187665.829">3606 11324 0,'0'0'0,"0"0"0,0 0 15,-30-3-15,24 6 16,-12 3 0,-5 21-16,-7 17 15,-11 30 1,-19 30-16,7 2 15,12 1 1,5-13-16,12-17 16,7-14-1,17-13-15,6-6 16,11-2-16,7-10 16,12-8-1,-1-3-15,7-13 16,-1-8-1,0-5-15,1-13 16,-7 0 0,1-15-16,-12 10 15,-13-1-15,-11 6 16,-5 1 0,-7 2-16,-18-3 15,-11 3 1,-24 9-16,-1 6 15,13 3 1,29-3-16,19 0 16</inkml:trace>
  <inkml:trace contextRef="#ctx0" brushRef="#br0" timeOffset="188189.861">4506 8693 0,'0'0'0,"0"0"0,0 0 15,0 51-15</inkml:trace>
  <inkml:trace contextRef="#ctx0" brushRef="#br0" timeOffset="188357.338">4429 9472 0,'0'0'0,"0"0"0,0 0 16,0 0-16,6 50 16,-1-12-1,7 19-15</inkml:trace>
  <inkml:trace contextRef="#ctx0" brushRef="#br0" timeOffset="188466.161">4458 9912 0,'0'0'0,"0"0"15,0 0-15,0 39 16,0-1 0,6 19-16</inkml:trace>
  <inkml:trace contextRef="#ctx0" brushRef="#br0" timeOffset="188627.191">4583 10827 0,'0'0'0,"0"0"0,0 0 16,-30 44-16,24-20 15,6 9 1,6 5-16</inkml:trace>
  <inkml:trace contextRef="#ctx0" brushRef="#br0" timeOffset="188884.015">4559 11306 0,'0'0'0,"0"0"0,-24 36 16,18-9-1,-6 8-15,12-2 16,-5-4-1,5-5-15,0 0 16,-6-4-16,6 1 16,-6-3-1,6 8-15,0 1 16,-6 3 0,0 14-16,0 18 15,6 6 1,-6 0-16,6-3 15</inkml:trace>
  <inkml:trace contextRef="#ctx0" brushRef="#br0" timeOffset="188973.72">4506 12242 0,'0'0'0,"0"0"15,-12 65 1,12-15-16,-6 9 16,6 3-16</inkml:trace>
  <inkml:trace contextRef="#ctx0" brushRef="#br0" timeOffset="190782.451">5411 8936 0,'0'0'0,"0"0"16,0 0-16,0 0 16,0 0-1,0 0-15,0 0 16,0 0-16,0 0 15,0 0 1,0 0-16,-11-30 16,11 27-1,0 0-15,0 0 16,0 0 0,0 0-16,0 1 15,6-4-15,-6 6 16,5-6-1,1 0-15,6 0 16,-6 6 0,0-3-16,0 0 15,0 0-15,0 3 16,-6 0 0,6 0-16,-6 0 15,6 0 1,0-3-16,-1 0 15,1-3 1,12 6-16,0-6 16,6 6-16,5 0 15,7 0 1,-1 0-16,7 6 16,-1 0-1,-5 0-15,-7 0 16,-5-3-1,-6 9-15,-6-6 16,-7 8-16,-5-2 16,0-12-1,-17 59-15,-13-14 16,-11-7 0,-1-8-16,1-6 15,5-16 1,13 4-16,11-6 15,0-3-15,0 0 16,6 0 0,6 0-16,0 0 15,0 0 1,12 0-16,6 9 16,17 0-1,1 2-15,5 13 16,7 9-16,-13 2 15,1 3 1,-13 1-16,-11 2 16,0 1-1,-6-7-15,-12-2 16,-12 8 0,-17 6-16,-19 1 15,-11-13-15,-6-8 16,0-15-1,18-15-15,11 0 16</inkml:trace>
  <inkml:trace contextRef="#ctx0" brushRef="#br0" timeOffset="191614.834">5465 10232 0,'0'0'0,"0"0"16,0 0-16,0 0 16,0 0-1,0 0-15,12-32 16,-1 20-16,13-3 15,0 9 1,-1 6-16,1 0 16,0 6-1,-12 3-15,0 3 16,-12-1-16,0 13 16,-12 12-1,-12 14-15,-12 0 16,7 1-1,-7-13-15,1 1 16,5-13 0,7-5-16,-1-6 15,12-6 1,0 2-16,0-5 16,6 0-16,6-3 15,0 0 1,0 0-16,6-3 15,12 6 1,6 0-16,23 0 16,24 6-16,6-3 15,-18-3 1,-11-1-16,-13-5 16,-11 6-1,-6-6-15</inkml:trace>
  <inkml:trace contextRef="#ctx0" brushRef="#br0" timeOffset="192482.232">5707 11369 0,'0'0'0,"0"0"15,0 0-15,-41-9 16,23 9 0,1 3-16,-19 8 15,-11 19 1,-13 11-16,-11 10 15,0 14 1,6-3-16,18-9 16,11-2-16,7 5 15,17 6 1,0-9-16,6 3 16,12-2-1,12 2-15,5 0 16,7-8-1,0-13-15,5-8 16,1-10 0,5-8-16,-5-3 15,11-6-15,24-15 16,0-8 0,-6-16-16,-17 4 15,-19-4 1,-5-2-16,-12 2 15,-12 10-15,-6 2 16,-18 4 0,-5 2-16,-19 9 15,1 12 1,-6 12-16,-13 11 16,7 4-1,6 12-15</inkml:trace>
  <inkml:trace contextRef="#ctx0" brushRef="#br0" timeOffset="193764.429">6329 8945 0,'0'0'0,"0"0"0,0 0 16,0 0-16,0 0 15,0 0 1,0 0-16,30 9 16,-18-3-1,11 2-15,7 4 16,5 6-16,19 0 15,-13-3 1,-5-4-16,-13 4 16,-5-6-1,-12-6-15,0 3 16,0 0 0,-6 0-16,0-3 15,0 0-15,0 0 16,-6 3-1,6 0-15,-6 11 16,0 10 0,0 29-16,0 15 15,6 21 1,6 9-16,0 32 16,12 21-16,-12-1 15,0-5 1,0 15-16,0-15 15,-1-12-15,1-8 16,12 5 0,0-6-16,-6-17 15,0-4 1,-6 15-16,5-5 16,1-21-1,-12-19-15,0-10 16,-6-7-1,0 6-15,0-9 16,1-6-16,5-5 16,0-1-1,5-11-15,-5-1 16,0 4 0,0-7-16,-5 1 15,5-3 1,0-4-16,0-2 15,0 3 1,0-4-16,0-2 16,0-3-16,0 3 15,0-6 1,0-4-16,0-2 16,-6 9-1,-24 3-15,-71 20 16,-141 63-16,-90 35 15</inkml:trace>
  <inkml:trace contextRef="#ctx0" brushRef="#br0" timeOffset="194931">3316 7504 0,'0'0'0,"0"0"16,0 0-16,0 0 16,-42-21-1,7 36-15,-36 41 16,-42 65 0,-23 21-16,23-32 15,42-42 1,24-15-16,17-14 15,7-10-15,11-11 16,6-9 0,6-3-16,0-6 15,0 0 1,53-45-16,24-20 16,12-32-1,-12-16-15,-18 24 16,-11 18-16,-13 15 15,-17 18 1,0 11-16,-7 9 16,-5 9-1,0 3-15,0 12 16,0 9 0,12 29-16,0 33 15,-7 24-15,7 0 16,-12-18-1,0-12-15,0-6 16,0-9 0,6-9-16,0-2 15</inkml:trace>
  <inkml:trace contextRef="#ctx0" brushRef="#br0" timeOffset="195179.078">2972 7873 0,'0'0'0,"0"0"15,0 0-15,0 0 16,0 0-1,0 0-15,0 0 16,36-5-16,17-1 16,42 0-1</inkml:trace>
  <inkml:trace contextRef="#ctx0" brushRef="#br0" timeOffset="196225.933">5459 7646 0,'0'0'15,"0"0"-15,0 0 0,0 0 16,0 0 0,0 56-16,-12 44 15,-18 34 1,1 19-16,5-37 15,6-27 1,1-24-16,-1-18 16,6-17-16,6-7 15,0-8 1,0-3-16,6-6 16,0-3-1,0 0-15,6-3 16,-6 0-16,47-24 15,-5 3 1,23-11 0,6 2-16,-12 10 15,-11 8-15,-7 12 16,-11 9 0,-7 0-16,-5-1 15,-12 10 1,0 0-16,-6-3 15,-18 11-15,-5-2 16,-7-3 0,0 2-16,-5-8 15,5-3 1,1-3-16,-1-9 16,0-9-1</inkml:trace>
  <inkml:trace contextRef="#ctx0" brushRef="#br0" timeOffset="196920.372">5240 7989 0,'0'0'0,"0"0"0,-36-24 15,24 15 1,12 3-16,0 6 16,0 0-1,66-17-15,-1 8 16,23-9-1,25 9-15,-12 0 16,-30 0-16,-18 3 16,-23 1-1,-13-1-15,-5 0 16,-6 0 0,-6 0-16,0 6 15,0 0-15,-24-36 16,13 19-1,-1 5-15,6 6 16,0 0 0,6 3-16,0 3 15,0 0 1,29 9-16,1 3 16,11-1-16,-11 7 15,-6-9 1,-12 3-16,-12-12 15,-60 53 1,-111 63-16,-84 49 16</inkml:trace>
  <inkml:trace contextRef="#ctx0" brushRef="#br0" timeOffset="201902.823">1516 14449 0,'0'0'0,"0"0"0,-30-9 0,18 9 0,0-6 15,6 6-15,6 0 16,0 0-1,0 0-15,77 0 16,36 6-16,29 6 16,-6 3-1,-6-3-15,-5-3 16,-25-12 0,-11-9-16,-18 6 15,-17 0 1,-13 3-16,-17 3 15,-7 0 1,-5 3-16</inkml:trace>
  <inkml:trace contextRef="#ctx0" brushRef="#br0" timeOffset="202330.354">2226 14136 0,'0'0'0,"0"0"0,0 0 15,0 0 1,0 0-16,0 0 16,0 0-1,0 0-15,0 0 16,77 17 0,-12 10-16,6-3 15,-6-4-15,12 7 16,12-3-1,-6-1-15,-18-2 16,-12-3 0,-11-9-16,-18 3 15,-1-4 1,-11-2-16,-6 0 16,-6 0-16,-24 12 15,-29 14 1,-42 34-16,-5-10 15,11-18 1,6 1-16,6-10 16,12-2-16,35 14 15,24 10 1</inkml:trace>
  <inkml:trace contextRef="#ctx0" brushRef="#br0" timeOffset="206071.618">1261 10641 0,'0'0'0,"0"0"0,0 0 0,0 0 0,0 0 0,0 0 15,0 0 1,0 0-16,18-33 16,11 27-16,7 0 15,5 0 1,1-3-16,5-3 16,-5-5-1,-7-4-15,1 9 16,-13 0-1,-5 6-15,-6 3 16,-6 3-16,0 0 16,-6 0-1,0 0-15,0 0 16,0 0 0,-6-5-16,6 5 15,-6-6 1,-6-3-16,0 0 15,0-6-15,-11-3 16,5 4 0,-6-4-16,7 6 15,-7 0 1,6-3-16,6 9 16,6-3-16,-5 4 15,5 2 1,6 0-16,0 3 15,0 0 1,0 0-16,0 0 16,0 0-1,59 47-15,-35-35 16,-1-6 0,-5 6-16,-6-6 15,0-1-15,-1 1 16,-5 3-1,0-3-15,-6 0 16,6 0 0,-6 0-16,6 0 15,-6 0-15,6-3 16,-6-3 0,6 6-16,-6-6 15,0 6 1,6-6-16,-6 0 15,0 0 1,6 0-16,-6 0 16,6 0-16,-6 5 15,12 4 1</inkml:trace>
  <inkml:trace contextRef="#ctx0" brushRef="#br0" timeOffset="207162.841">1983 10454 0,'0'0'0,"0"0"0,0 0 15,0 0 1,0 0-16,0 0 16,0 0-1,-41 9-15,11 9 16,-11 5-16,-1 13 16,-5 5-1,0 4-15,11-7 16,1-5-1,17-13-15,6-8 16,6 0-16</inkml:trace>
  <inkml:trace contextRef="#ctx0" brushRef="#br0" timeOffset="208399.435">734 9028 0,'0'0'15,"0"0"-15,0 0 16,0 0-16,0 0 15,0 0-15,0 0 16,0 0 0,36 20-16,-19 1 15,-5 0 1,6-3-16,6-1 16,-1 4-1,1-3-15,-6-3 16,-6-4-16,0 1 15,-7 0 1,-5 3-16,-5 3 16,-7 2-1,0 4-15,-12-3 16,-5 8 0,-1-8-16,12-6 15,0-6 1,7-6-16,5 3 15,0 0-15,6-6 16,6 0 0,0 0-16,-6 0 15,41-6 1,-5 0-16,-1 6 16,-5-3-16,-1 3 15,-11 0 1,0 3-16,-6 3 15,0 0 1,-7 8-16,-5 1 16,0-15-1,-17 42-15,-25-7 16,-5-5-16,-1-7 16,7 1-1,6-9-15,5 8 16,12-2-1,6 6-15,6 2 16</inkml:trace>
  <inkml:trace contextRef="#ctx0" brushRef="#br0" timeOffset="208663.003">1539 9105 0,'0'0'0,"0"0"0,0 0 15,0 0-15,-35 41 16,-18 15-1,-13 15-15,7 6 16,18-9-16,5-9 16</inkml:trace>
  <inkml:trace contextRef="#ctx0" brushRef="#br0" timeOffset="208952.777">1261 9241 0,'0'0'0,"0"0"0,0 0 16,0 0-16,0 0 15,0 0 1,0 0-16,0 0 16,42 32-16,11 24 15,6 30 1,0 21 0</inkml:trace>
  <inkml:trace contextRef="#ctx0" brushRef="#br0" timeOffset="210301.038">1303 10543 0,'0'0'16,"0"0"-16,0 0 15,0 0-15,0 0 16,0 0 0,0 0-16,0 0 15,0 0-15,-24 26 16,24-20 0,0-6-16,0 0 15,0 0 1,0 0-16,0 0 15,0 0 1,-12-65-16,6 15 16,-6-15-16,6-9 15,0-9 1,6 12-16,0 9 16,0 9-1,-6 8-15,6 16 16,0 2-1,0 6-15,0 9 16,0 4-16,0 8 16,0 0-1</inkml:trace>
  <inkml:trace contextRef="#ctx0" brushRef="#br0" timeOffset="214578.342">4067 13363 0,'0'0'0,"0"0"0,0 0 15,-29-15 1,17 9-16,6 6 16,-6-5-1,-11 5-15,-7-3 16,-17 0 0,-7 3-16,1 0 15,12 3-15,11 0 16,0-3-1,13 5-15,-1-5 16,6 6 0,0 6-16,0 9 15,-5 17 1,-7 19-16</inkml:trace>
  <inkml:trace contextRef="#ctx0" brushRef="#br0" timeOffset="-214285.349">3499 13653 0,'0'0'0,"0"0"15,0 0 1,0 0-16,0 0 16,0 0-1,0 0-15,0 0 16,0 0 0,18 48-16,-6-10 15,0 33-15,-7 18 16,7 17-1,-6 4-15,6 5 16,0 24 0,0-5-16,5 8 15,1 12 1,-12-1-16,-6-14 16,6-23-16,6-13 15,-6-14 1,0-18-16,0-6 15,-6-14 1,0-7-16,0-2 16,-6-1-16,6 3 15,-6-5 1,6-1-16,-6 1 16,6-4-1,-6-2-15,6-7 16,-6 1-1,6-3-15,-6-3 16,6-4-16,-6-2 16,6-3-1,0-6-15,0 6 16,0-3 0,0-4-16,0 7 15,6 3 1,6 3-16,29 6 15,31 2-15,10-2 16,-5-9 0,6-1-16,6-2 15,-12-6 1,0-18-16,6-14 16</inkml:trace>
  <inkml:trace contextRef="#ctx0" brushRef="#br0" timeOffset="-213568.619">4287 13331 0,'0'0'0,"0"0"0,0 0 15,0 0 1,0-33-16,0 30 15,0-3-15,0 0 16,0 0 0,0 0-16,0 1 15,0 5 1,0-6-16,0 6 16,0-6-16,0 6 15,0 0 1,0 0-16,0 0 15,-6 100 1,12-17-16,-12 44 16,-6 30-1</inkml:trace>
  <inkml:trace contextRef="#ctx0" brushRef="#br0" timeOffset="-212819.583">5447 13183 0,'0'0'0,"0"0"0,0 0 16,0 0 0,0 0-16,0 0 15,35 6-15,-5-6 16,17 8-1,7 1-15,-7 0 16,-5-3 0,-13 6-16,-11-3 15,-6 3 1,-6 0-16,-6-12 16,-24 44-16,-12-6 15,-5 7 1,6-1-16,5-11 15,6-13 1,12-8-16,6 0 16,6-6-16,12 0 15,6-3 1,6 0-16,17 0 16,1 0-1,-7 0-15,1 3 16,-1 0-1,-11-6-15,-6 6 16,-1-1-16,7 4 16,-6-3-1</inkml:trace>
  <inkml:trace contextRef="#ctx0" brushRef="#br0" timeOffset="-211891.573">7229 13177 0,'0'0'0,"0"0"0,0 0 15,0 0 1,36-15-16,-19 12 16,13 3-1,-6 0-15,5 3 16,1 3-16,-1 3 16,-5 3-1,-6-1-15,-6 4 16,-12-3-1,-6 6-15,-6 3 16,0-1-16,-6-2 16,1-6-1,-1-3-15,6-3 16,0 0 0,0-6-16,6 5 15,6-5 1,0 6-16,0-6 15,0 6-15,6-3 16,6 3 0,12 6-16,5 6 15,13 14 1,5 1-16,1 5 16,-7-2-1,-5-7-15,-13-5 16,-11-3-1,0-3-15,-6-7 16,-12 1-16,-18 3 16,-17 9-1,-24-4-15,-12 1 16,-30-9 0,-5 0-16,-13 3 15</inkml:trace>
  <inkml:trace contextRef="#ctx0" brushRef="#br0" timeOffset="-211286.125">4239 13899 0,'0'0'0,"0"0"0,0 0 15,0 0 1,0 0-16,0 0 15,0 0 1,0 0-16,53-3 16,-11 0-1,11 3-15,30 6 16,24 18 0</inkml:trace>
  <inkml:trace contextRef="#ctx0" brushRef="#br0" timeOffset="-206531.69">4494 14568 0,'0'0'0,"0"0"0,0-30 0,0 15 0,-6-2 16,0 5 0,-6-3-16,0 3 15,0 0 1,1 3-16,-7-3 16,0 7-16,0-1 15,0 6 1,1 0-16,-1 0 15,0 6 1,-5 5-16,-1 10 16,0 12-16,6-1 15,1 4 1,11 2-16,-6 10 16,12-4-1,0-3-15,6-2 16,0-12-1,0-1-15,5-8 16,1 0 0,0-9-16,6-4 15,0 1-15,5-6 16,-5-6 0,6 1-16,-6 2 15,5-6 1,-5-6-16,0 3 15,-6-6 1,5-2-16,-5-7 16,6 0-16,-12 4 15,6 5 1,-6 3-16,0 3 16,0 3-1,-6 0-15,5 1 16,-5-4-16,6 6 15,-6-6 1,6-3-16,-6-3 16,0 4-1,0-4-15,0 6 16,0 6 0,0 6-16</inkml:trace>
  <inkml:trace contextRef="#ctx0" brushRef="#br0" timeOffset="-203507.348">5423 14562 0,'0'0'0,"0"0"0,0 0 0,0 0 15,-6-30-15,6 24 16,0-3 0,0 9-16,0-6 15,0 6-15,6-5 16,0 5-1,0-6-15,12 0 16,0-3 0,11-3-16,7 6 15,-7 0 1,1 3-16,-6 3 16,-7 0-1,7 6-15,0 9 16</inkml:trace>
  <inkml:trace contextRef="#ctx0" brushRef="#br0" timeOffset="-202678.939">6086 14180 0,'0'0'16,"0"0"-16,0 0 0,0 0 15,0 0 1,0 0-16,0 0 16,0 0-1,36-33-15,-24 33 16,6 0 0,-1 0-16,7 12 15,0 0 1,-7 3-16,7 12 15,-12-4-15,0 10 16,-12-4 0,0 4-16,-12 5 15,-12 4 1,-5 2-16,-13-2 16,1-7-16,5-11 15,7 0 1,5-10-1,6 1-15,6-6 16,1-3-16,11-3 16,0 3-1,0-6-15,0 6 16,11 3-16,7-4 16,24 4-1,5 0-15,0-3 16,1 3-1,-13-6-15,-5 0 16,-7 0 0,-5-3-16,-6 0 15,-6 0-15</inkml:trace>
  <inkml:trace contextRef="#ctx0" brushRef="#br0" timeOffset="-200122.349">7413 14511 0,'0'0'0,"0"0"0,0 0 15,0 0-15,0 0 16</inkml:trace>
  <inkml:trace contextRef="#ctx0" brushRef="#br0" timeOffset="-199837.63">7146 14396 0,'0'0'0,"0"0"0,-35-15 0,23 12 15,6 0 1,6 0-16,0 3 16,0 0-1,0 0-15,0 0 16,65-14 0,-24 2-16,1 6 15,-7-3-15,1-3 16,-6 12-1,-1 18-15,19 8 16</inkml:trace>
  <inkml:trace contextRef="#ctx0" brushRef="#br0" timeOffset="-199154.457">7756 13923 0,'0'0'0,"0"0"0,0 0 15,0 0 1,0 0-16,0 0 16,0 0-1,0 0-15,0 0 16,0 0-1,0 0-15,0 0 16,0 0-16,0 0 16,36 32-1,-13-23-15,1 0 16,0 0 0,-13-3-16,1 0 15,0-6 1,-6 5-16,0-2 15,-6 0-15,6 0 16,-6 0 0,0 0-16,0 0 15,0 0 1,0-3-16,0 6 16,0-6-16,0 6 15,0 0 1,0 0-16,0 0 15,0 0 1,0-3-16,0 3 16,-6-1-1,0 10-15,-6 15 16,-6 23 0,-11 39-16,-1 29 15,7-11-15,5-19 16,6-22-1,6-16-15,0-12 16,6-8 0,-6-12-16,6 2 15,-6-8-15,6-3 16,6 3 0</inkml:trace>
  <inkml:trace contextRef="#ctx0" brushRef="#br0" timeOffset="-198587.246">7797 13955 0,'0'0'0,"0"0"16,0 0-16,-23-27 15,17 22 1,0-1-16,6 0 16,-6 6-1,6-6-15,-6 6 16,6-6-16,-6 6 16,6-3-1,0 0-15,0 0 16,0 0-1,0 0-15,6 3 16,12 0 0</inkml:trace>
  <inkml:trace contextRef="#ctx0" brushRef="#br0" timeOffset="-195172.623">2380 12603 0,'0'0'0,"0"0"0,0 0 0,0 0 16,0 0-16,0 0 15,0 0-15,0 0 16,0 0 0,0 0-16,0 0 15,0 0 1,-30-21-16,25 21 15,5 0 1,0 0-16,0 0 16,0 0-1,0 0-15,0 0 16,0 0-16,65 6 16,-30 0-1,1-3-15,5-3 16,-5-3-1,5 3-15,12-6 16,1 0 0,-1 6-16,-6 0 15,-5 0-15,-1 0 16,1 0 0,-7 0-16,7 0 15,5-6 1,6 6-16,1-6 15,-7 3 1,-12 0-16,1 3 16,-6 3-1,5 0-15,1 3 16,-1-6-16,1 6 16,-1-6-1,7-6-15,-1 0 16,1 0-1,5 0-15,-6 0 16,1-3-16,-1 9 16,-5 0-1,-7 9-15,1 3 16</inkml:trace>
  <inkml:trace contextRef="#ctx0" brushRef="#br0" timeOffset="-194455.41">930 12224 0,'0'0'0,"0"0"16,0 0-16,0 0 15,41-6 1,-5 0-16,5 6 15,6 6 1,13 0-16,11 0 16,-6-6-1,0-6-15,-12 0 16,-6-3 0,-5 0-16,-12 3 15,-13 3-15,1-3 16,-12 6-1,0 0-15,0 9 16,0 3 0</inkml:trace>
  <inkml:trace contextRef="#ctx0" brushRef="#br0" timeOffset="-193839.687">965 12307 0,'0'0'0,"0"0"16,0 0-16,0-45 16,0 19-16,0-10 15,0-17 1,-6-12-16,-6-12 15,0-3 1,-5 3-16,-1-9 16,12 12-1,0 3-15,6 15 16,6 0-16,0 2 16,0 22-1,0 5-15,0 4 16,0 14-1,-6 0-15,6 3 16,-6 3 0</inkml:trace>
  <inkml:trace contextRef="#ctx0" brushRef="#br0" timeOffset="-190265.142">4683 15503 0,'0'0'0,"0"0"0,0 0 0,-18-39 0,13 25 16,-1-4-16,6 0 15,-6 3 1,0 0-16,-6 4 15,0-1-15,0 0 16,-6 12 0,18 0-16,-47 12 15,18 3 1,-7 8-16,0 10 16,7 5-1,11 13-15,6 2 16,18-9-16,0-2 15,12-1 1,11-5-16,1-10 16,0-11-1,17-6-15,6-12 16,18-12 0,0-14-16,-5-10 15,-7-26 1,-18 0-16,-17 9 15,-18 8-15,-6 10 16,-6-4 0,-6 4-1,-6-1-15,6 7 16,-5 8-16,-1 4 16,6 20-16,12 0 15</inkml:trace>
  <inkml:trace contextRef="#ctx0" brushRef="#br0" timeOffset="-189238.757">6323 15361 0,'0'0'0,"0"0"16,0 0-16,0 0 16,-6-39-1,6 33-15,-6-5 16,6-1 0,-6 3-16,1-3 15,-7 6-15,-6-3 16,0 3-1,-6 0-15,1 6 16,-1 0 0,0 0-16,1 0 15,-7 12 1,1 3-16,-7 9 16,6 2-16,1 1 15,11 8 1,0 1-16,12 2 15,6-2 1,6-3-16,0 5 16,12 0-1,0 1-15,0 5 16,5-5-16,7-1 16,-7-11-1,7-9-15,-6-4 16,5-5-1,-5-6-15,6-6 16,-1-6-16,1-5 16,-1-10-1,1-3-15,0-11 16,-1-7 0,-11-5-16,-6 6 15,-6 5 1,-6 7-16,0 5 15,0 6 1,-6-2-16,0 5 16,0-3-16,0 1 15,-6 2 1,6 0-16,-5-3 16,5 9-1,0 1-15,6 2 16,6-3-1</inkml:trace>
  <inkml:trace contextRef="#ctx0" brushRef="#br0" timeOffset="-184823.93">8058 12851 0,'0'0'0,"0"0"16,-30-38-16,19 32 15,5 0 1,0 3-16,6 0 16,0 3-1,0 0-15,6 0 16,-6 0-16,53 6 15,0 0 1,12 0-16,0 0 16,6 0-16,-11 2 15,-7-2 1,-12 3-16,-11-6 16,-6 3-1,-7 0-15,-5 0 16,0 0-1,-6 0-15,0-3 16,0 0-16,0 0 16,-6 0-1,6 0-15,0 3 16,0 5 0,-1 10-16,7 18 15,6 11 1,-6 27-16,0 38 15,0 18-15,5 9 16,-5-8 0,6 25-16,-6 7 15,6-15 1,-12 18-16,-1-4 16,-5-11-1,0-26-15,0 26 16,6-27-1,0-18-15,0-14 16,-6 6-16,6 2 16,-6-20-1,0-18-15,0-9 16,0-17 0,0-7-16,0-2 15,0-6-15,0-7 16,0 1-1,-6 0-15,6-9 16,-6 3 0,6 0-16,-6-4 15,6-2 1,-6 6-16,1-3 16,-7 6-16,-6 6 15,-18 5 1,-17 10-16,-18 5 15,-24 24 1,12-9-16,-5-5 16,5-13-1</inkml:trace>
  <inkml:trace contextRef="#ctx0" brushRef="#br0" timeOffset="-183722.855">7472 15257 0,'0'0'0,"0"0"0,0 0 15,0 0-15,-6-47 16</inkml:trace>
  <inkml:trace contextRef="#ctx0" brushRef="#br0" timeOffset="-183404.927">7442 15118 0,'0'0'0,"0"0"0,0 0 16,0 0-16,0 0 15,0 0-15,0 0 16,-29 0 0,23 0-16,0 6 15,6-6 1,-6 6-16,6 0 16,-6 3-1,6 3-15,0 8 16,0 19-16,0 23 15,6 39 1,0-4-16,0-8 16,6-24-1,-1-9-15,-5-11 16,6-13 0,6 1-16</inkml:trace>
  <inkml:trace contextRef="#ctx0" brushRef="#br0" timeOffset="-180309.855">6797 12869 0,'0'0'0,"0"0"0,0 0 0,0 0 0,0 0 16,0 0-16,0 0 15,0 0 1,0 0-16,0 0 16,0 0-1,0 0-15,0 0 16,0 0-16,0 0 15,0 0 1,0 0-16,0 0 16,-30 27-1,18 11 1</inkml:trace>
  <inkml:trace contextRef="#ctx0" brushRef="#br0" timeOffset="-180158.138">6750 13348 0,'0'0'0,"0"0"16,0 0 0,0 0-16,0 0 15,-12 27 1,18-9-16,11 14 16</inkml:trace>
  <inkml:trace contextRef="#ctx0" brushRef="#br0" timeOffset="-179891.179">6779 13656 0,'0'0'0,"0"0"0,0 0 15,0 0 1,18 45-16,0-19 16,-1 4-1,7 2-15,0 7 16,-12-13-1,-18-14-15,6 3 16,-6-3-16,6 6 16,-6 2-1,6-2-15,0 9 16,6-1 0,6 10-16,11 2 15</inkml:trace>
  <inkml:trace contextRef="#ctx0" brushRef="#br0" timeOffset="-179766.158">6986 14381 0,'0'0'0,"0"0"15,0 0 1,0 33-16,-6-1 16,12 7-16,0 2 15</inkml:trace>
  <inkml:trace contextRef="#ctx0" brushRef="#br0" timeOffset="-179615.473">7016 15091 0,'0'0'0,"-18"33"0,6-6 15,6 8-15,12 4 16,0 5-1</inkml:trace>
  <inkml:trace contextRef="#ctx0" brushRef="#br0" timeOffset="-179469.604">6886 15911 0,'0'0'0,"-18"36"16,6 8-16,6 4 15,12-13 1,12-5-16</inkml:trace>
  <inkml:trace contextRef="#ctx0" brushRef="#br0" timeOffset="-175839.92">6086 14656 0,'0'0'0,"0"0"0,0 0 0</inkml:trace>
  <inkml:trace contextRef="#ctx0" brushRef="#br0" timeOffset="-175394.424">3659 13479 0,'0'0'0,"0"0"0</inkml:trace>
  <inkml:trace contextRef="#ctx0" brushRef="#br0" timeOffset="-173409.497">2167 16308 0,'0'0'0,"0"0"0,0 0 16,0 0-16,0 0 15,0 0 1,0 0-16,-36 74 15,7 6-15,-7 6 16,1-7 0,5-2-1,6-14-15,7 2 16,11 3-16</inkml:trace>
  <inkml:trace contextRef="#ctx0" brushRef="#br0" timeOffset="-172841.469">2167 16607 0,'0'0'0,"0"0"15,0 0-15,-30 0 16,30-6-16,0 6 16,42-39-1,35-17-15,6-9 16,-18 15 0,-18 17-16,-11 15 15,-19 9 1,1 9-16,0 15 15,0 15-15</inkml:trace>
  <inkml:trace contextRef="#ctx0" brushRef="#br0" timeOffset="-172304.48">2818 16592 0,'0'0'0,"0"0"0,0 0 16,0 0-1,0 0-15,0-36 16,0-2-16,-6-9 16,-6-7-1,-11 7-15,-7 17 16,-5 10 0,5 14-16,-5 12 15,-13 26 1,-17 24-16,0 42 15,18-3-15,23-6 16,24-18 0,6-27-1,6-6-15,11-11 16,1-15-16,0-12 16,11-12-16,24-29 15,7-36 1,-1-9-16,-24 21 15,-11 20 1,-7 13-16,-5 14 16,-12 3-1,6 3-15,-6 10 16,0-1 0,-6 3-16,6 3 15,0 5 1,-1 10-16,7 9 15,6 5-15,-6 1 16,6-4 0,11-2-16,7-12 15,5-18 1</inkml:trace>
  <inkml:trace contextRef="#ctx0" brushRef="#br0" timeOffset="-171705.135">3428 15911 0,'0'0'0,"0"0"0,0 0 16,0 0-16,-53 45 16,11 32-1,-17 44-15,12 6 16,11-11-1,7-22-15,5-17 16,12-26 0,0-19-16,0-8 15,12-9-15,-6-7 16,6-5 0,0-3-16,0 0 15,60-100 1,-1 23-16,0 27 15,-12 17-15,-11 24 16,-12 9 0,-1 3-16,1 9 15,-6 6 1,-6-4-16,-6 4 16,-1-3-1,-5-3-15,0-6 16,0 6-16,0-6 15,-5-1 1,5-2-16,0-3 16,-6 6-1,6-6-15,-6 6 16,6 6 0,-6 3-16,6-3 15,-6 5-15,6-5 16,-6-3-1,6-3-15,0 0 16,0-3 0,0 0-16</inkml:trace>
  <inkml:trace contextRef="#ctx0" brushRef="#br0" timeOffset="-170905.176">4032 16030 0,'0'0'0,"0"0"15,0 0-15,0 0 16,0 0 0,-59 115-16,0 54 15,-1 2 1,13-37-16,23-43 16,1-29-16,11-23 15,6-18 1,6-10-16,0-11 15,0 0 1,0 0-16,89-139 16,-30 36-1,-18 38-15,-5 26 16,-7 19-16,-5 11 16,-6 9-1,6 6-15,-1-1 16,-5 13-1,-6 0-15,-6 3 16,-12-1-16,0 4 16,-12-3-1,0-9-15,1-1 16,-7-5 0,6-3-16,0 0 15,1-3 1,11 3-16,0 3 15,0 6-15,12 6 16,6 14 0,11 16-16,7 2 15,11-6 1,7-14-16,11-9 16</inkml:trace>
  <inkml:trace contextRef="#ctx0" brushRef="#br0" timeOffset="-170692.863">4772 16121 0,'0'0'0,"-53"27"16,-12 35 0,-12 42-16,0 35 15,23-9-15,31-17 16,23-28-1,12-23-15,11 4 16,19-16 0,11-9-16</inkml:trace>
  <inkml:trace contextRef="#ctx0" brushRef="#br0" timeOffset="-170359.8">5323 16408 0,'0'0'0,"0"0"0,-42-44 15,19 29 1,-7-3-16,0 13 16,13-1-1,-7 12-15,-6 11 16,-5 16-1,-13 26-15,1 36 16,0 5-16,5-2 16,1-15-1,11-12-15,12-33 16,7-11 0,5-18-16,6-9 15,0 0 1,77-127-16,5-24 15</inkml:trace>
  <inkml:trace contextRef="#ctx0" brushRef="#br0" timeOffset="-170176.477">5252 16198 0,'0'0'0,"0"0"16,0 0-16,0 0 16,29 36-1,-11 56-15,6 61 16,-1 7-1,-11-32-15,0-31 16,-6-17-16,0-21 16,0-14-1,0-13-15</inkml:trace>
  <inkml:trace contextRef="#ctx0" brushRef="#br0" timeOffset="-169992.777">5080 16491 0,'0'0'0,"0"0"16,0 0-16,0 0 15,0 0 1,53 24-16,-5-15 16,17 6-16,6-6 15,-6-12 1,-6-12-16</inkml:trace>
  <inkml:trace contextRef="#ctx0" brushRef="#br0" timeOffset="-169809.99">5784 16184 0,'0'0'0,"0"0"0,0 0 15,24 35-15,12 21 16,-1 45-1,-5 35-15,-24 3 16,-36 33-16,-53 32 16,-35-18-1,-12-20-15</inkml:trace>
  <inkml:trace contextRef="#ctx0" brushRef="#br0" timeOffset="-169471.471">6335 16536 0,'0'0'0,"0"0"0,0 0 15,0 0 1,0 0-16,0 0 16,0 0-1,0 0-15,0 0 16,0 0 0,0 0-16,59 20 15,0-20-15,13 0 16,4-3-1,-10-5-15,-13-1 16</inkml:trace>
  <inkml:trace contextRef="#ctx0" brushRef="#br0" timeOffset="-169260.584">6388 16722 0,'0'0'0,"0"0"16,0 0-16,0 0 16,0 0-16,30 21 15,17-18 1,24 0-16,18-3 16,6-15-1,11-15-15</inkml:trace>
  <inkml:trace contextRef="#ctx0" brushRef="#br0" timeOffset="-168807.307">7140 16518 0,'0'0'0,"0"0"0,0 0 15,0 0 1,0 0-16,48-21 16,-13 15-1,7 6-15,5 0 16,6 12-16,1 3 15,-13 15 1,-11 11-16,-30 9 16,-18 33-1,-12 6-15,-11 9 16,-1-13-16,19-25 16,5-28-1,12-5-15,6-15 16,6 5-1,12-2-15,23-9 16,36 0 0,36-15-16,29-32 15,18-30-15</inkml:trace>
  <inkml:trace contextRef="#ctx0" brushRef="#br0" timeOffset="-167176.647">10556 15885 0,'0'0'0,"0"0"16,0 0-16,0 0 15,-41 50 1,0 65-16,-7 24 16,19-41-1,11-27-15,6-32 16,6-19-16,6-5 15,-6-6 1,6-9-16,0 0 16,0-6-1,0 6-15,36-115 16,-1 14 0,13 9-16,-13 33 15,-5 21-15,-13 14 16,1 9-1,-12 6-15,6 3 16,-6 6 0,12 6-16,11 6 15</inkml:trace>
  <inkml:trace contextRef="#ctx0" brushRef="#br0" timeOffset="-166753.111">11166 15985 0,'0'0'0,"0"0"16,0 0-16,0 0 16,0 0-16,0 0 15,0-41 1,-6 14-16,-5-5 16,-13 11-1,-6 3-15,-11 27 16,-12 21-1,-7 52-15,25 13 16,23-21 0,18-18-16,23-11 15,19-16-15,-1-20 16,-5-15 0,11-14-16,0-19 15,-5 1 1,-19 2-16,-11 12 15,-12 10 1,-6 5-16,-6 3 16,6 6-16,0 0 15,0 0 1,-36 71-16,36-39 16,6-8-1,6-24-15,-12 0 16</inkml:trace>
  <inkml:trace contextRef="#ctx0" brushRef="#br0" timeOffset="-166418.531">11675 15748 0,'0'0'16,"0"0"-16,0 0 16,-11 39-16,2 8 15,-3 30-15,3 12 16,3-18-1,3-21-15,3-11 16,0-15 0,3-10-16,0-8 15,3-6 1,-6 0-16,50-38 16,-5 8-16,-1 9 15,-8 13 1,-7 8-16,1 14 15,-4 16 1,-8 5-16,-12 4 16,-9-6-1,-3-16-15,3-11 16,3-6-16</inkml:trace>
  <inkml:trace contextRef="#ctx0" brushRef="#br0" timeOffset="-165961.292">12303 15405 0,'12'-26'0,"-6"8"16,3 12-16,-9 6 16,0 0-1,12 115-15,-33 57 16,-15 71 0,4-51-16,11-65 15,6-50 1,6-32-16,3-22 15,6-14 1,0-9-16,0 0 16,113-139-16,2 15 15,-17 35 1,-24 39-16,-12 23 16,-9 9-1,-17 15-15,-21 0 16,-15 6-16,0-3 15,0 0 1,-125 59-16,60-32 16,15 0-1,20-9-15,10 8 16,17 4 0,15 11-16,17 12 15,13 1-15,5-10 16,15-11-1,36-42-15,29-47 16,24-45 0</inkml:trace>
  <inkml:trace contextRef="#ctx0" brushRef="#br0" timeOffset="-165708.702">13751 15189 0,'0'0'0,"0"0"0,0 0 16,0 0-16,0 0 15,-45 39 1,16 49-16,-1 84 16,21 3-1,24-4-15,18-11 16,23-44-1,27-34-15,2-49 16,1-27 0</inkml:trace>
  <inkml:trace contextRef="#ctx0" brushRef="#br0" timeOffset="-165506.839">14236 15707 0,'0'0'0</inkml:trace>
  <inkml:trace contextRef="#ctx0" brushRef="#br0" timeOffset="-164901.409">14947 14952 0,'0'0'0,"0"0"0,0 0 15,0 0 1,-39 74-16,-62 101 15,-50 106 1,33-26-16,29-69 16,36-65-1,14-44-15,19-26 16,8-13-16,9-17 16,6-9-1,6-6-15,-9-6 16,77-83-1,15-83-15,5-32 16,-20 32-16,-26 68 16,-7 18-1,-14 21-15,-13 30 16,-5 8 0,-6 9-16,0 6 15,0 9 1,3 12-16,12 59 15,8 44 1,1 21-16,2-5 16,-2-13-16,-6-38 15,-10-30 1,-2-23-16,-9-24 16,-3-9-1</inkml:trace>
  <inkml:trace contextRef="#ctx0" brushRef="#br0" timeOffset="-164727.033">14562 15817 0,'0'0'0,"0"0"16,0 0 0,0 0-16,0 0 15,0 0-15,56 5 16,21-25-1,38-25-15</inkml:trace>
  <inkml:trace contextRef="#ctx0" brushRef="#br0" timeOffset="-164161.714">14520 14813 0,'0'0'0,"0"0"0,0 0 16,0 0-1,0 0-15,-32-14 16,-4-1-1,-2-3-15,2 6 16,7 3 0,8 3-16,6 3 15,6 0-15,3 3 16,0 0 0,0 6-16,1 3 15,2 24 1,-3 38-16,-9 68 15,9 65 1,-3 33-16,9-39 16,6-32-16,-9-18 15,-3-42 1,0-8-16,0-18 16,3-15-1,6-3-15,3-3 16,6 1-16,15-4 15,23 15 1,9-12-16,3-12 16,-2-11-1,-7-18-15,21-33 16,29-35 0</inkml:trace>
  <inkml:trace contextRef="#ctx0" brushRef="#br0" timeOffset="-163414.036">15414 14899 0,'0'0'0,"0"0"16,0 0-16,0 0 15,0 0 1,0 0-16,0 0 15,0 0-15,0 0 16,0 0 0,0 0-16,0 0 15,0 0 1,0 0-16,0 0 16,0 0-1,0 0-15,0 0 16,0 0-16,0 0 15,0 0 1,0 0-16,0 0 16,0 0-1,0 0-15,30 30 16,-24 23 0,-3 59-16,-3 66 15,0 26-15,3-23 16,-3-21-1,3-15-15,0-42 16,0-29 0,-3-24-16,0-17 15,-3-18 1,3-15-16,0 0 16</inkml:trace>
  <inkml:trace contextRef="#ctx0" brushRef="#br0" timeOffset="-163106.596">16057 15145 0,'0'0'0,"-15"-33"0</inkml:trace>
  <inkml:trace contextRef="#ctx0" brushRef="#br0" timeOffset="-162677.856">16009 14958 0,'0'0'0,"0"0"0,0 0 16,0 0-16,6 62 15,-3 42 1,0 56-16,-3 6 16,-3-33-1,0-36-15,3-29 16,-3-20-16,0-13 16,0-11-1,0-6-15,3-6 16,0-6-1,0-4-15,3-2 16,0 0 0,3 0-16,6 0 15,9 6-15,5 6 16,-2 6 0,-6 3-16,-9-4 15,-9 7 1,-12 6-16,-12 5 15,-17 10 1,-15-4-16,-18-11 16,0-10-16,17-40 15,7-31 1</inkml:trace>
  <inkml:trace contextRef="#ctx0" brushRef="#br0" timeOffset="-162044.43">15778 14932 0,'0'0'0,"0"0"0,0 0 15,0 0 1,0 0-16,54 0 15,-7 0 1,18 0-16,9 0 16,0-3-1,-18 0-15,-20-3 16,-15 6-16,-12-6 16,-9 6-1,0 0 1,0 0-16,-51-39 15,28 25-15,5-4 16,6 0 0,3 12-16,6 0 15,6 3-15,9 0 16,18 3 0,14 3-16,9 3 15,4 3 1,-4-3-16,-12 6 15,-11-3 1,-15 0-16,-15-9 16,-60 91-16,-79 69 15,-50 50 1</inkml:trace>
  <inkml:trace contextRef="#ctx0" brushRef="#br0" timeOffset="-161294.539">16711 14837 0,'0'0'0,"0"0"0,0 0 15,0 0-15,0 0 16,0 0-1,30 0-15,-19 6 16,4 6-16,0-3 16,0 2-1,0 1-15,-1 0 16,-2 3 0,-3 0-16,0 2 15,-3 1 1,0-3-16,-3 3 15,0 3-15,0 2 16,0 16 0,0 29-16,3 29 15,8 51 1,7 12-16,3-15 16,2-15-1,-5-2-15,-3-19 16,-3-23-16,-3-15 15,-4-12 1,-5-14-16,-9-1 16,-17-6-1,-72 7-15,-77 2 16</inkml:trace>
  <inkml:trace contextRef="#ctx0" brushRef="#br0" timeOffset="-158911.693">7567 15956 0,'0'0'0,"0"0"16,-36 6-16,12-6 15,1 0-15,5-6 16,0 6 0,0-6-16,12 0 15,1 0 1,5-3-16,0 9 15,0 0-15,0 0 16,0 0 0,65-18-16,-36 18 15,1 0 1,11 6-16,1 6 16</inkml:trace>
  <inkml:trace contextRef="#ctx0" brushRef="#br0" timeOffset="-157644.857">17424 15308 0,'0'0'0,"0"0"0,0 0 16,0 0-1,92 2-15,15 4 16,11 0 0,6 6-16,-8-6 15,-30 0 1,-27-3-16,-26 3 16,-13 9-16</inkml:trace>
  <inkml:trace contextRef="#ctx0" brushRef="#br0" timeOffset="-157126.873">16936 15015 0,'0'0'0,"0"0"0,0 0 16,47-30-16,-2 36 15,29 21 1,9 35-16,-15 38 16,-27 36-1,-26 24-15,-30 0 16,-32 21 0,-21 14-16,8-29 15,22-69 1,8-32-16</inkml:trace>
  <inkml:trace contextRef="#ctx0" brushRef="#br0" timeOffset="-156604.98">17578 15672 0,'0'0'0,"0"0"0,0 0 15,0 0-15,0 0 16,0 0 0,0 0-16,0 0 15,0 0 1,48-30-16,5 30 16,12 6-1,6 0-15,6-3 16,18-12-1,17-12-15</inkml:trace>
  <inkml:trace contextRef="#ctx0" brushRef="#br0" timeOffset="-155963.457">18801 15180 0,'0'0'0,"0"0"0,0 0 16,0 0-16,21-35 15,-7 26 1,7-3-16,15 6 15,14 6 1,18 6-16,0 15 16,-9 5-1,-14 10-15,-16 2 16,-17 10-16,-18 8 16,-20 9-1,-22 12-15,-5-9 16,9-24-1,5-11-15,7-12 16,8-9 0,6-7-16,9-5 15,3 6-15,3-6 16,3 0 0,3 0-16,0 0 15,6 0 1,15 0-16,20 6 15,13 9-15,-1-3 16,-6 9 0,-8 2-16,-10 1 15,-5 3 1,-10 5-16,-5-8 16,-9-3-1,-6 5-15,-14 16 16,-54 11-1,-95 36-15,-154 2 16,-56-17-16</inkml:trace>
  <inkml:trace contextRef="#ctx0" brushRef="#br0" timeOffset="-154112.914">1604 17163 0,'0'0'0,"0"0"16,0 0 0,0 0-16,0 0 15,36-21-15,5 10 16,19-1 0,11 0-16,6-3 15,0-3 1,0 4-16,11 2 15,13-3 1,-12 6-16,-12 6 16,-6 3-16,6 6 15,12 3 1,11-6-16,-11-6 16,-6 0-1,-12 6-15,0 0 16,0-3-1,0 3-15,0-3 16,0 6 0,-6 0-16,1 2 15,5 1-15,11 0 16,7-9 0,0 0-16,0 0 15,0 0 1,11 0-16,7-6 15,-12 3 1,-7 3-16,1 9 16,6-3-16,6 0 15,-7 3 1,-11-9-16,-12 0 16,0-3-16,6-3 15,30-15 1,23-8-16</inkml:trace>
  <inkml:trace contextRef="#ctx0" brushRef="#br0" timeOffset="-152412.355">10255 16761 0,'0'0'0,"0"0"0,0 0 16,0 0-1,0 0-15,0 0 16,0 0-16,0 0 15,47-33 1,-6 21-16,13 6 16,-1 3-1,12 0-15,0 3 16,6 0 0,12 0-16,12 0 15,0 0-15,-13 0 16,-5 0-1,0-3-15,6 3 16,3 6 0,-3 3-16,-6-3 15,-12 6 1,0-6-16,15-3 16,18 0-16,0 0 15,-13 0 1,4-3-16,9-3 15,14 9 1,-11 0-16,-12 0 16,-3 5-1,26-5-15,15 0 16,-11 0-16,-7-6 16,22 3-1,2 3-15,-24 0 16,-14 3-1,12-3-15,17 0 16,-11 0 0,-10-6-16,22-3 15,23-3-15,-15-3 16,-18 0 0,24-3-16,-5 12 15,-25-3 1,-5 0-16,29 0 15,3 0 1,-12 0-16,13-9 16,22 7-16,-22-1 15,-16 3 1,18-3-16,0 6 16,-20 0-1,-7 0-15,24-3 16,6 6-1,-17-3-15,14-9 16,9 6-16,-30-3 16,-26-6-1,-39 0-15,-17-8 16</inkml:trace>
</inkml:ink>
</file>

<file path=ppt/ink/ink4.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5T04:45:50.105"/>
    </inkml:context>
    <inkml:brush xml:id="br0">
      <inkml:brushProperty name="width" value="0.05292" units="cm"/>
      <inkml:brushProperty name="height" value="0.05292" units="cm"/>
      <inkml:brushProperty name="color" value="#FF0000"/>
    </inkml:brush>
  </inkml:definitions>
  <inkml:trace contextRef="#ctx0" brushRef="#br0">17220 6352 0,'0'0'0,"0"0"0,0 0 0,0 0 15,0 0-15,0 0 16,0 0-16,0 0 16,0 0-1,0 0-15,0 0 16,-35-12 0,26 12-16,-3 0 15,0 0 1,-3 0-16,-3-5 15,-2 5 1,-4 0-16,-3 0 16,-5 5-16,-4 1 15,-2 6 1,-1 0-16,-5-3 16,3-3-1,8-6-15,6 6 16,4-6-1,2 0-15,0 0 16,0 0-16,1 3 16,-1 0-1,0 0-15,4 0 16,2 0 0,3-3-16,0-3 15,-3 0-15,3 0 16,-2-3-1,-1 0-15,0 0 16,0 0 0,0 0-16,1 0 15,-1 0 1,0-3-16,-3 3 16,-2 1-16,-1-1 15,0 0 1,0 0-16,-2 0 15,-1 3 1,3-3-16,1 6 16,2-6-1,-3 6-15,3-6 16,-2 6-16,-4-3 16,0 0-1,-2-3-15,-4 0 16,-6-2-1,-5 2-15,-3-3 16,-1 6-16,4 0 16,-1 3-1,7 3-15,-1 0 16,4 0 0,-1 3-16,4 0 15,2-6 1,3 0-16,1 5 15,-1-2 1,-3 0-16,-5 0 16,-10 3-16,-8 6 15,0 3 1,8-3-16,7-6 16,2 5-1,6-11-15,1 6 16,2-6-16,-3 0 15,1 0 1,-7 0-16,-5 0 16,-4 6-1,7-6-15,-1-6 16,7 6 0,2-6-16,6 1 15,3-4-15,4 0 16,-1-6-1,6 3-15,0 0 16,0-8 0,0 2-16,3-9 15,-2-11 1,-7-13-16,6-2 16,0-3-16,0 12 15,6-10 1,3-14-16,3-3 15,-3-12 1,0 15-16,0-3 16,3 12-1,-3 9-15,0 17 16,0 1-16,0 5 16,0 3-1,3 1-15,3-1 16,0 12-1,3-6-15,0 12 16,2 1 0,7-1-16,12 6 15,11 6-15,13-6 16,11 0 0,32-6-16,31 0 15,-10 6 1,-14 6-16,8-6 15,13 11 1,-16-5-16,-11-6 16,-1-6-16,13-11 15,-1 2 1,-17 9-16,-21 6 16,-14 0-1,-13 0-15,-6 15 16,1-9-16,-4 0 15,1 0 1,2-1-16,-2 1 16,-3 0-1,-4 0-15,-2-6 16,-4 6 0,-2-6-16,-3 6 15,-3-6 1,-3 0-16,-1 6 15,-2-6-15,0 3 16,0-3 0,0 6-16,-3 0 15,0 3 1,0 2-16,0 1 16,0 0-16,-1 0 15,1 3 1,0-3-16,0 8 15,0-8 1,0 6-16,-3-6 16,0 11-1,0 13-15,0-4 16,0 7-16,3-9 16,0-1-1,0-5-15,0-1 16,-1-2-1,4 6-15,0-3 16,0 2-16,-3 1 16,0-4-1,0-2-15,0 6 16,0-4 0,0 1-16,0 12 15,-1 5-15,1-8 16,0 5-1,6 1-15,6 2 16</inkml:trace>
  <inkml:trace contextRef="#ctx0" brushRef="#br0" timeOffset="1632.823">15672 4361 0,'0'0'16,"0"0"-16,0 0 15,0 0-15,0 0 16,0 0-16,-36 6 16,22 11-1,-19 37-15,-11 46 16,-7 30 0,-5-5-16,3-1 15,8-17-15,7-31 16,5-22-1,7-13-15,5-11 16,3-7 0,3-5-16,4-6 15,2-6 1,3-6-16,0 0 16,3 0-1,0 0-15,-3-6 16,0 0-16,0 0 15,0-12 1,0-5-16,3-1 16,0 0-1,0 7-15,3 5 16,0 3 0,0 9-16,0 0 15,0 0-15,0 9 16,0-3-1,0 0-15,0 11 16,0 1 0,-3 3-16,0 11 15,0-2-15,3 0 16,0-7 0,3-11-16,3 0 15,12-12 1,32-24-16,27-23 15,15-36 1,0 15-16,-6 18 16</inkml:trace>
  <inkml:trace contextRef="#ctx0" brushRef="#br0" timeOffset="2765.645">16146 4153 0,'0'0'0,"0"0"0,0 0 16,0 0-16,-27 66 15,21-13 1,0 3-16,6 21 16,0 0-1,3-15-15,3-20 16,3-19-16,3-5 15,2-6 1,1-9-16,6-6 16,12-21-1,11-35-15,6-18 16,-8-3 0,-10 15-16,-11 21 15,-9 5 1,-3 18-16,-3 10 15,-3-1-15,0 6 16,0 0 0,-1 6-16,1 6 15,6 12 1,9 14-16,9 24 16,5 4-1,10 5-15,-1-15 16,-2-6-16,-4-11 15,-5-6 1,-7-10-16,-2-5 16,-3-6-1,0-18-15,11-26 16,7-19 0,5-37-16,-5-4 15,-10 15-15,-11 21 16,-9 21-1,-3 11-15,-3 9 16,3 12 0,3 4-16</inkml:trace>
  <inkml:trace contextRef="#ctx0" brushRef="#br0" timeOffset="3199.463">17350 4189 0,'0'0'0,"0"0"0,0 0 16,51 0-1,-7 0-15,21 0 16,6 0 0,3 0-16,-12 0 15,-11 0 1,-10 0-16,-5-6 16,-7 6-16,-2 0 15</inkml:trace>
  <inkml:trace contextRef="#ctx0" brushRef="#br0" timeOffset="3499.632">17457 4295 0,'0'0'0,"0"0"16,0 0-16,0 0 16,0 0-1,30 0-15,-1 6 16,13-6 0,8 0-16,6 0 15,0 0 1,1 0-1,-4 6-15,9 9 16,3 6-16</inkml:trace>
  <inkml:trace contextRef="#ctx0" brushRef="#br0" timeOffset="3883.225">18677 3792 0,'0'0'0,"0"0"16,0 0-16,0 0 16,0 0-1,-42 0-15,-2 18 16,-7 6 0,7-1-16,3 1 15,11 0-15,12-3 16,6 5-1,9 4-15,9 5 16,6 7 0,9-1-16,0 7 15,-4-13 1,-8-11-16,-6-1 16,-6-2-16,-6 0 15,-5-3 1,-13-1-16,-6-8 15,-8 3 1,-6 3-16,-1-3 16</inkml:trace>
  <inkml:trace contextRef="#ctx0" brushRef="#br0" timeOffset="4384.829">18685 3994 0,'0'0'0,"18"41"0,-3 36 15,-6 41-15,-9 42 16,-9 9 0,-18-18-16,1-33 15,-1-29 1,3-33-16,7-17 15,2-27-15,0-24 16,0-33 0,3-32-16,9-44 15,12-9 1,24-27-16,14 24 16,-2 14-1,-1 31-15,-5 25 16,-4 37-1,-5 20-15,-4 24 16,4 23-16,-6 15 16,-10 1-1,-11-25-15,-9 7 16,-5-16 0,-7-2-16,-3-6 15,0-15-15,-2-15 16,2-12-1,6-20-15,15 0 16,12-4 0,9 7-16</inkml:trace>
  <inkml:trace contextRef="#ctx0" brushRef="#br0" timeOffset="4948.709">19659 4008 0,'0'0'0,"0"0"0,0 0 15,-38-20-15,17 14 16,-8 0-1,-7 0-15,-8 6 16,-18 12-16,-15 9 16,0 11-1,3 9-15,17 1 16,19-4 0,14 13-1,15-13-15,12 7 16,9-13-16,6 7 15,8-16 1,1-8-16,-3-15 16,-3 0-16,2-15 15,4-20 1,5-19-16,4-11 16,-6 3-1,-7 24-15,-5 14 16,-6 18-16,-3 6 15,0 6 1,2 18-16,4 2 16,-3 19-1,0-10-15,-3-5 16,-3-12 0,3-12-16,2-6 15</inkml:trace>
  <inkml:trace contextRef="#ctx0" brushRef="#br0" timeOffset="5409.227">19781 4003 0,'0'0'0,"0"0"0,0 0 16,0 0-16,0 0 15,0 0 1,0 0-16,0 44 15,0-20 1,0-4-16,0 13 16,0-15-16,0-4 15,0 7 1,0-9-16,0 0 16,0 0-1,0-1-15,3-5 16,0 3-1,0-9-15,-3 0 16,0 0-16,38-44 16,-14 11-1,0 7-15,-1 8 16,4 12 0,-1 12-16,13 18 15,-1 17 1,-11 15-16,-18 12 15,-9-14-15,-3-10 16,-3-6 0,3-20-16,3-18 15,0 0 1</inkml:trace>
  <inkml:trace contextRef="#ctx0" brushRef="#br0" timeOffset="5916.494">20805 3710 0,'0'0'0,"0"0"16,0 0-16,0 0 15,-65 44 1,6-6-16,-6 7 16,2 29-1,4 23-15,18 19 16,20-16-1,18-2-15,6-9 16,9-18-16,6-15 16,-1-29-1,13-1-15,9-14 16</inkml:trace>
  <inkml:trace contextRef="#ctx0" brushRef="#br0" timeOffset="6525.822">21217 3792 0,'0'0'0,"-18"45"0,-30 44 16,-37 44-16,-1-9 16,15-23-1,6-13-15,17-22 16,13-16-1,5-12-15,9-14 16,9-15-16,10-3 16,2-12-1,0 6 1</inkml:trace>
  <inkml:trace contextRef="#ctx0" brushRef="#br0" timeOffset="8333.001">20876 4201 0,'0'0'0,"0"0"16,0 0-16,47 12 15,-2-1 1,5-5-16,-2 3 16,-7-3-1,3 9-15,1 3 16</inkml:trace>
  <inkml:trace contextRef="#ctx0" brushRef="#br0" timeOffset="8750.746">21678 3837 0,'0'0'0,"0"0"16,0 0-16,33-3 16,-9 6-16,11 9 15,15 38 1,10 39-16,-19 41 16,-38-9-1,-27 18-15,-26-3 16,-30-17-1,-47-21-15,-18-7 16</inkml:trace>
  <inkml:trace contextRef="#ctx0" brushRef="#br0" timeOffset="9331.408">21370 3887 0,'0'0'0,"0"0"0,0 0 15,0 0-15,0 0 16,0 0-1,0 0-15,0 0 16,-29 18 0,29-18-16,0 0 15,0 0-15,0 0 16,0 0 0,0 0-16,0 0 15,21 65 1,-10 24-16,4 35 15,0-12 1,0-17-16,0-12 16,-6-30-16,-7-20 15,-2-6 1,-2-4-16,-1-5 16,0-3-1,3-9-15</inkml:trace>
  <inkml:trace contextRef="#ctx0" brushRef="#br0" timeOffset="9566.414">21205 4399 0,'0'0'0,"0"0"16,0 0-16,0 0 15,0 0 1,0 0-16,0 0 16,47-15-1</inkml:trace>
  <inkml:trace contextRef="#ctx0" brushRef="#br0" timeOffset="18704.459">13952 7243 0,'0'0'0,"0"0"0,0 0 16,0 0-16,0 0 15,0 0 1,0 0-16,0 0 16,0 0-1,0 0-15,0 0 16,0 0-16,-30 18 15,24-18 1,0 6-16,1 0 16,-1 0-1,0-3-15,-3 0 16,3-1 0,0 1-16,3-3 15,0 0 1,3 0-16,0 0 15,0 0-15,0 0 16,0 0 0,0 0-16,0 0 15,0 0 1,0 0-16,0 0 16,0 0-16,0 0 15,0 0 1</inkml:trace>
  <inkml:trace contextRef="#ctx0" brushRef="#br0" timeOffset="20115.788">13798 7388 0,'0'0'0,"0"0"0,0 0 16,0 0-16,0 0 15,0 0 1,0 0-16,0 0 16,0 0-1,0 0-15,0 0 16,0 0-16,0 0 16,0 0-1,33-18-15,-22 15 16,1 0-1,-3 0-15,-3 3 16,-3 0 0,0 0-16,-3 0 15,0 0 1,0 0-16,0 0 16,0 0-16,0 0 15,0 0 1,-59-11-16,44 11 15,3-6 1,3 6-16,3 0 16,3 0-1,3 0-15,0 0 16,0 0-16,0 0 16,0 0-1,0 0-15,86-9 16,-47 6-1,5-3-15,9 3 16</inkml:trace>
  <inkml:trace contextRef="#ctx0" brushRef="#br0" timeOffset="39534.348">20148 7657 0,'0'0'0,"0"0"0,0 0 0,0 0 0,0 0 16,0 0-1,0-26-15,3 20 16,0 6 0,0 0-16,-3 0 15,0 0 1,0 0-16,0 0 16,-6 62-1,-3-9-15,-3 24 16,-3 3-16,3-15 15,7-9 1,2-14-16,6-7 16,-1-14-1,7 0-15,3-9 16,0-12 0,-12 0-16,53-24 15,-8-6-15,5-11 16,3-12-1,-2-4-15,-10 10 16,-14 6 0,-9 8-16,-7 6 15,-2 7-15,-3 2 16,0 0 0,-3 6-16,0-2 15,0 8 1,0-3-16,-3 3 15,0 3-15,0 3 16,0 3 0,3 6-16,0 29 15,-6 42 1,-6 56-16,-9 45 16,-5-10-1,5-37-15,6-25 16,0-8-1,0-24-15,0-18 16,4-21 0,-4-8-16,3-9 15,-3-9-15,0-7 16,3-8 0,-6-11-16,1-37 15,5-14 1,9 3-16,6 3 15,6 9-15,8 5 16,7 13 0,11 5-16,16 0 15,8 4 1</inkml:trace>
  <inkml:trace contextRef="#ctx0" brushRef="#br0" timeOffset="40209.102">19967 7504 0,'0'0'0,"0"0"0,0 0 16,0 0-16,0 0 15,0 0 1,0 0-16,45-45 16,-19 27-1,4-8-15,0-13 16,2-8-1,1-15-15,-4 8 16,-8 7-16,-6 12 16,-3 5-1,-6 12-15,-1-2 16,-2 8 0,0-3-16,0-3 15,0 9 1,0 0-16,0 1 15,-3 8-15,0 0 16,0 8 0,3 16-16,3 35 15,9 9 1,6 3-16,5 3 16,13-9-1,8-5-15,6-1 16</inkml:trace>
  <inkml:trace contextRef="#ctx0" brushRef="#br0" timeOffset="41142.18">20959 7808 0,'0'0'0,"0"0"0,0 0 16,0 0-1,0 0-15,-27-29 16,21 23-1,1 0-15,2 3 16,0 0 0,3 3-16,3 0 15,-3 0-15,0 0 16,56 18 0,-15-6-16,7 5 15,2-5 1,3-3-16,-2-3 15,-4 3 1,0 3-16,1 0 16,-4 8-1</inkml:trace>
  <inkml:trace contextRef="#ctx0" brushRef="#br0" timeOffset="41526.176">20950 8172 0,'0'0'0,"0"0"0,0 0 16,0 0-16,0 0 15,33-23 1,5 17-16,21 3 15,15-3 1,3-3-16,6 0 16,-6 9-16,-3 6 15</inkml:trace>
  <inkml:trace contextRef="#ctx0" brushRef="#br0" timeOffset="42142.325">22593 7332 0,'0'0'0,"0"0"0,0 0 15,0 0-15,0 0 16,0 0-1,0 0-15,-50 35 16,-15 42 0,-27 65-16,0 18 15,15-15 1,12-18-16,15-23 16,14-27-16,12-18 15,10-20 1,5-16-16,9-8 15,3-9 1,-3-6-16,44-33 16,18-43-1</inkml:trace>
  <inkml:trace contextRef="#ctx0" brushRef="#br0" timeOffset="42625.887">22649 7394 0,'0'0'0,"0"0"0,0 0 16,0 0 0,0 0-16,0 0 15,0-27-15,0 24 16,0 0 0,0 0-16,0 1 15,0-4 1,0 6-16,0 0 15,0 0-15,0 0 16,-3 0 0,0 0-16,0 0 15,-2 0 1,2 0-16,-3 0 16,3 0-1,0 0-15,0 0 16,3 0-16,0 0 15,0 0 1,0 0-16,-6 100 16,9-2-1,3 23-15,0-5 16,-3-7 0,-6 1-16,3-16 15,0-17-15,0-20 16,0-19-1,3-5-15,3-7 16</inkml:trace>
  <inkml:trace contextRef="#ctx0" brushRef="#br0" timeOffset="43033.352">22143 7977 0,'0'0'0,"0"0"0,0 0 15,0 0 1,0 0-16,0 0 15,0 0-15,42-12 16,32 9 0,5-3-16,-5 6 15,-5 0 1</inkml:trace>
  <inkml:trace contextRef="#ctx0" brushRef="#br0" timeOffset="43761.704">23002 7906 0,'0'0'0,"0"0"16,0 0-1,0 0-15,3-27 16,2 10-16,1-4 16,0-6-1,3-2-15,6-4 16,0 4 0,8-1-16,4 6 15,0 6 1,-1 4-16,-2 8 15,-3 6-15,5 12 16,10 20 0,5 33-16,1 24 15,-7-6 1,1 0-16,-4-12 16,-5-15-16,3-9 15,-7-17 1,1-12-16,0-18 15,2-9 1,10-12-16,11-3 16</inkml:trace>
  <inkml:trace contextRef="#ctx0" brushRef="#br0" timeOffset="44008.676">23668 7604 0,'0'0'0,"0"0"0,0 0 15,-33-18-15,21 18 16,-11 15 0,-31 35-16,-35 51 15,1 29 1,20-29-16,17-18 15,16-24 1,26-29-16,9-13 16</inkml:trace>
  <inkml:trace contextRef="#ctx0" brushRef="#br0" timeOffset="44875.257">23073 7350 0,'0'0'0,"0"0"0,0 0 16,0 0-16,0 0 15,0 0 1,0 0-16,0 0 15,17-27 1,1 3-16,3-2 16,0-4-16,-4 3 15,-2 7 1,-3 2-16,-3 9 16,0 0-1,-3 0-15,3 3 16,-1 0-1,4 1-15,0-4 16,3-3-16,0 6 16,-3 0-1,-1 0-15,-2 6 16,0-3 0,0 3-16,3 0 15,9 9-15,8 9 16,10 20-1,5 10-15,6 14 16,4 9 0</inkml:trace>
  <inkml:trace contextRef="#ctx0" brushRef="#br0" timeOffset="49124.283">21986 8658 0,'0'0'0,"0"0"0,0 0 0,-32-6 0,17 3 15,0 0-15,-3-3 16,3 6 0,1-6-16,-1 6 15,3-6 1,6 6-16,3 0 15,3 0-15,0 0 16,0 0 0,62-3-16,6 0 15,21 3 1,9 3-16,6 0 16,-10-3-1,-14 0-15,-12 0 16,-6-3-1,-5-3-15,-4 0 16,0-6-16</inkml:trace>
  <inkml:trace contextRef="#ctx0" brushRef="#br0" timeOffset="49574.264">21764 8933 0,'0'0'0,"0"0"0,0 0 16,39-3-1,17-6-15,36 3 16,38-18-16,9-2 16,-15 5-1,-26 9-15,-21 6 16,-21 6 0,1 6-16,-1 0 15</inkml:trace>
  <inkml:trace contextRef="#ctx0" brushRef="#br0" timeOffset="60855.132">21986 9093 0,'0'0'0,"0"0"0,0 0 0,0 0 0,0 0 16,0 0 0,0 0-16,0 0 15,0 0-15,0 0 16,0 0-1,0 0-15,0 0 16,30-24 0,-27 24-16,0-3 15,0 0 1,-3 0-16,0 3 16,0 0-1,0-3-15,0 0 16,0 3-16,0-3 15,0 3 1,0-3-16,0-3 16,0 6-1,0-6-15,0 6 16,0-5-16,0 5 16,0-3-1,0 0-15,0 3 16,0 0-1,0 0-15</inkml:trace>
  <inkml:trace contextRef="#ctx0" brushRef="#br0" timeOffset="67205.928">23203 8749 0,'0'0'0,"0"0"0,0 0 0,0 0 0,0 0 16,0 0-16,0 0 15,0 0 1,0 0-16,0 0 15,0 0 1,38-26-16,10 14 16,11 3-1,3-3-15,-6 0 16,-8 6 0,-13 1-16,-5 2 15,-9 0-15,-7 3 16,-2 0-1,-6 0-15,-3 0 16,0 0 0,-3 0-16,-3 0 15,0 0 1,-3 0-16,-3 0 16,9 0-16,0 0 15,-65 6 1,30-1-16,-1-5 15,10 6 1,5-6-16,3 6 16,6-3-16,3 0 15,6 0 1,3 0-16,0-3 16,0 0-1,0 0-15,0 0 16,0 0-1,0 0-15,0 0 16,0 0-16,0 0 16,0 0-1,0 0-15,0 0 16,3 27 0,-32-18-16,-4 0 15,1-4 1,5-2-16,3 3 15,7-6-15,5 0 16,3 0 0,3 0-16,3 0 15,6 0 1,0 0-16,3 0 16,3 0-1,5 0-15,7 0 16,-21 0-16,50-9 15,-23 4 1,-6-1-16,-6 3 16,-6 0-1,-7-3-15,-2 6 16,0 0-16,0 0 16,0 0-1,-20 21 1</inkml:trace>
  <inkml:trace contextRef="#ctx0" brushRef="#br0" timeOffset="95785.714">19414 9235 0,'0'0'0,"0"0"0,0 0 0,0 0 0,-24-33 0,24 33 16,0-6-1,3 6-15,0 0 16,6 0-16,-9 0 15,47 6 1,-2-6-16,5 6 16,9-6-1,6 6-15,0 6 16,6-3 0,6 3-16,6-4 15,-3-2 1,0 0-16,-6-3 15,3 0-15,3-3 16,9 0 0,-3-3-16,-3-3 15,-3 3 1,2 0-16,7 0 16,3-5-16,-3 2 15,-6 6 1,5 0-16,13-6 15,0-3 1,-6 0-16,-13 3 16,1 3-1,12-3-15,15 0 16,-10-6 0,-14 4-16,-3 2 15,6 0-15,3 0 16,-7 6-1,-8-6-15,-6 6 16,-3-6-16,15 3 16,6-3-1,-6 0-15,-9 0 16,-9 0 0,-3 0-16,1 6 15,14-5 1,2 2-16,-2-3 15,-6 0 1,-8-6-16,-13 6 16,-9 6-16,-5 0 15,2 12 1</inkml:trace>
  <inkml:trace contextRef="#ctx0" brushRef="#br0" timeOffset="100015.498">26711 10510 0,'0'0'0,"0"0"0,-30-23 0,30 23 0,-15-6 0,-8-12 15,-10-18-15,-5-8 16,-4 0-1,-11 5-15,-21-2 16,-6 8 0,6 12-16,3 16 15,0 5 1,-15 11-16,-3 10 16,15 3-16,9 2 15,9 13 1,9-1-16,8 1 15,7-1 1,2 7-16,6-7 16,9 7-1,10-7-15,2 12 16,6 15 0,8 12-16,7-6 15,6-8-15,-1-1 16,10-9-1,17 3-15,13-17 16,2-7 0,-3-8-16,-3-15 15,-6-3 1,9 0-16,15-12 16,6-9-16,-6-9 15,-9 1 1,-11-10-16,-7-5 15,0-22 1,-5-2-16,-13-9 16,-8 12-16,-9-3 15,-3 3 1,-6 8-16,-6 7 16,-3-6-1,-3 2-15,-3-8 16,-3 6-1,-3 5-15,-3 7 16,-2 11-16,-1 7 16,0 8-1</inkml:trace>
  <inkml:trace contextRef="#ctx0" brushRef="#br0" timeOffset="104865.31">18067 10300 0,'0'0'0,"-21"-32"0,15 14 0,3 6 16,3 6-1,6-3-15,12-3 16,20-5-16,19-4 16,8 0-1,-3 3-15,-9 7 16,-5 5 0,-1 6-16,3-3 15,-2 0-15,-4 3 16,-3 3-1,1 0 1</inkml:trace>
  <inkml:trace contextRef="#ctx0" brushRef="#br0" timeOffset="105264.16">18286 10422 0,'0'0'0,"0"0"0,0 0 16,0 0-16,0 0 16,0 0-1,0 0-15,0 0 16,0 0 0,0 0-16,44-12 15,4-3 1,14-3-16,0 0 15,-3 9 1,-11 4-16,5 8 16,15 5-16</inkml:trace>
  <inkml:trace contextRef="#ctx0" brushRef="#br0" timeOffset="105864.243">19082 10250 0,'0'0'0,"0"0"0,-50-6 16,26-3-16,6 0 15,4-6 1,5-8-16,6-4 15,3-5 1,3 5-16,0-3 16,0 4-16,3 2 15,-1 3 1,7 9-16,6-2 16,3 2-1,2 6-15,-5 6 16,3 6-1,3 23-15,5 19 16,4 20 0,8 24-16,-2-10 15,-7-19 1,-2-22-16,-6-8 16,-4-16-1,-2 1-15,3-9 16,2-9-16,19-15 15,20-23-15</inkml:trace>
  <inkml:trace contextRef="#ctx0" brushRef="#br0" timeOffset="106184.458">19645 9936 0,'0'0'0,"0"0"16,0 0-16,-39 15 15,24-9-15,-2 6 16,-7 11-1,-12 16-15,-20 20 16,-15 39 0,9 2-16,15-29 15,17-14 1,12-25-16,15-8 16,6-15-16</inkml:trace>
  <inkml:trace contextRef="#ctx0" brushRef="#br0" timeOffset="106467.068">19908 10315 0,'0'0'0,"0"0"0,0 0 0,0 0 16,-35-15-16,26 27 16,0 3-1,0 11-15,3 4 16,3-3 0,3 5-16,6-2 15,15 5 1,20 10-16</inkml:trace>
  <inkml:trace contextRef="#ctx0" brushRef="#br0" timeOffset="107064.351">19076 9969 0,'0'0'0,"0"0"16,0 0-16,33-33 16,-7-5-16,7-19 15,3 1 1,-4-3-16,-5 6 16,-7 11-1,-2 10-15,-6 11 16,-3 3-1,0 9-15,-3 4 16,0 2 0,0 3-16,5 5 15,10 13-15,24 9 16,43 23 0,40 18-1</inkml:trace>
  <inkml:trace contextRef="#ctx0" brushRef="#br0" timeOffset="108200.339">20308 9874 0,'0'0'15,"0"0"-15,0 0 16,0 0-16,0 0 16,0 0-1,0 0-15,-21 62 16,9-3-16,3 18 15,6 6 1,9 0-16,6-15 16,3-15-1,0-14-15,-1-7 16,1-14 0,0-6-16,0-12 15,12-12-15,20-38 16,12-21-1,-12-6-15,-14 15 16,-9 3 0,-7 14-16,-5 1 15,-6-1 1,0 13-16,-3-1 16,0 13-16,0 5 15,-3 0 1,0 9-16,0 3 15,0 6 1,0 18-16,0 14 16,0 27-16,0 15 15,0 9 1,3 3-16,3-12 16,9-9-1,5-15 1</inkml:trace>
  <inkml:trace contextRef="#ctx0" brushRef="#br0" timeOffset="108425.221">20938 10276 0,'0'0'0,"0"0"0,0 0 16,0 0-1,0 0-15,-29 39 16,20 5 0,0 7-16,9-7 15,9-5 1,9-7-16</inkml:trace>
  <inkml:trace contextRef="#ctx0" brushRef="#br0" timeOffset="109197.264">20189 9688 0,'0'0'0,"0"0"0,0 0 16,6-30-16,15 21 16,12 3-1,23 6-15,30-6 16,5 0 0,-8 0-16,-15 1 15,-11-1 1,-16-3-16,-14 3 15,-13 0-15,-8 3 16,-6-3 0,-3 0-16,-5-6 15,-4 0 1,-6 4-16,0-4 16,3 0-1,4 6-15,2 0 16,6 0-16,3 3 15,3 0 1,3 0-16,2 0 16,1 3-1,-9 0-15,0 0 16,0 0 0,0 0-16,24 89 15</inkml:trace>
  <inkml:trace contextRef="#ctx0" brushRef="#br0" timeOffset="109721.907">21335 10161 0,'0'0'0,"0"0"15,0 0-15,0 0 16,0 0 0,68-21-16,-9 10 15,9 5 1,-6-3-16,-5 3 16,-10 0-1,-11 3-15,-7 0 16,-2 3-16</inkml:trace>
  <inkml:trace contextRef="#ctx0" brushRef="#br0" timeOffset="109899.088">21652 9904 0,'0'0'0,"0"0"0,0 0 16,0 0-1,-3 44-15,-6 30 16,-3 53-16,6 12 16,3 9-1</inkml:trace>
  <inkml:trace contextRef="#ctx0" brushRef="#br0" timeOffset="110663.216">22179 10256 0,'0'0'0,"0"0"0,0 0 16,0 0-16,0 0 15,0 0 1,0 0-16,0 0 16,38-45-1,-17 7-15,-3-1 16,-4 10-1,-5 2-15,0 12 16,-3 4-16,0-1 16,0 6-1,3 6-15,3 0 16,17 18 0,13 8-16,11 30 15,9 21 1,-6 9-16,-8-18 15,-13-11 1,-11-19-16,-9-17 16,-6-4-16,0-8 15,-4-3 1</inkml:trace>
  <inkml:trace contextRef="#ctx0" brushRef="#br0" timeOffset="110863.437">22785 9995 0,'0'0'0,"0"0"0,0 0 15,0 0-15,0 0 16,-26 30 0,-13 23-16,-26 42 15,-9 8 1,15-14-16,18-18 15,8-9-15</inkml:trace>
  <inkml:trace contextRef="#ctx0" brushRef="#br0" timeOffset="111398.028">22871 10448 0,'0'0'0,"0"0"0,0 0 16,42-29-16,-21 26 15,-1 6 1,1 5-16,0 7 15,-9 6-15,-10 3 16,-7 8 0,-13 7-16,-6 5 15,0-11 1,7-7-16,5-8 16,6 0-16,6-6 15,3-4 1,6 4-16,6 3 15,5-6 1,13-6 0,14-6-16</inkml:trace>
  <inkml:trace contextRef="#ctx0" brushRef="#br0" timeOffset="112083.368">22448 9770 0,'0'0'0,"0"0"15,0 0-15,0 0 16,0 0 0,0 0-16,0 0 15,6-29 1,0 14-16,0 3 16,3-9-1,0-5-15,-1 2 16,-2 3-16,0 4 15,-3 5 1,0 6-16,0 0 16,0 3-1,0 3-15,3 0 16,-6 0 0,27 12-16,5 3 15,21 17-15</inkml:trace>
  <inkml:trace contextRef="#ctx0" brushRef="#br0" timeOffset="113023.133">19426 10883 0,'0'0'0,"-30"0"0,18 0 16,0 0-16,0 0 15,4-3 1,2 3-16,3 0 16,3 0-1</inkml:trace>
  <inkml:trace contextRef="#ctx0" brushRef="#br0" timeOffset="113511.638">22353 11043 0,'0'0'0,"0"0"0</inkml:trace>
  <inkml:trace contextRef="#ctx0" brushRef="#br0" timeOffset="114829.031">23505 9785 0,'0'0'0,"0"0"0,0 0 16,0 0-16,0 0 15,0 0 1,0 0-16,-36 71 15,7 27 1,2 0-16,12-21 16,9-12-1,6-15-15,3-12 16,3-8-16,0-9 16,0-1-1,0-8-15,3-6 16,3 0-1,-12-6-15,44-35 16,-5-7 0,-1-8-16,-2 0 15,-4-4-15,-8-2 16,-3 6 0,-1-4-16,-5 10 15,-6 9 1,-3 8-16,0 12 15,-3 6 1,-3 6-16,0 6 16,0 12-1,0 26-15,3 31 16,6 28-16,0 21 16,5 1-1,4-13-15</inkml:trace>
  <inkml:trace contextRef="#ctx0" brushRef="#br0" timeOffset="115179.052">24029 10223 0,'0'0'0,"0"0"0,0 0 16,0 0-16,35-12 15,-20 12 1,0 6-16,-3 15 16,-15 23-16,-12 19 15,-6 2 1,4-9-16,5-15 15,3-11 1,9-9-16,3-10 16,9 7-1,11-9-15,13-3 16,17-6-16,27-6 16</inkml:trace>
  <inkml:trace contextRef="#ctx0" brushRef="#br0" timeOffset="115829.255">23452 9483 0,'0'0'0,"0"0"0,0 0 16,0 0-16,0 0 16,32 0-1,30 0-15,33-11 16,20 5 0,-11-6-16,-24-3 15,-21 6 1,-17-3-16,-16 0 15,-11 1-15,-9 2 16,-6-3 0,0 12-16,0 0 15,0 0 1,-33-42-16,28 34 16,2 8-16,3 0 15,0 0 1,0 0-16,32 11 15,7-5 1,14 0-16,6 3 16,-3-3-1,-14 6-15,-18-3 16,-22 3-16,-2-12 16,-65 82-1,0 7-15</inkml:trace>
  <inkml:trace contextRef="#ctx0" brushRef="#br0" timeOffset="116412.259">20690 11469 0,'0'0'0,"47"0"0,30-3 15,32 9 1,-2 6-16,-21-6 15,-21 0 1,-9-6-16,-14 0 16,-16 0-1,-8 0-15,-6-6 16</inkml:trace>
  <inkml:trace contextRef="#ctx0" brushRef="#br0" timeOffset="116585.307">21116 11238 0,'0'0'0,"0"0"15,0 0-15,-18 48 16,12 2 0,0 12-16,3 12 15,9 3 1,3 3-16</inkml:trace>
  <inkml:trace contextRef="#ctx0" brushRef="#br0" timeOffset="116767.896">21518 11540 0,'0'0'0,"0"0"16,0 0-16,0 0 15,0 0 1,18 39-16,-15-22 16,0-2-1</inkml:trace>
  <inkml:trace contextRef="#ctx0" brushRef="#br0" timeOffset="116896.015">21755 11496 0,'0'0'0,"0"0"15,0 0-15,0 0 16,18 50 0,-3-11-16</inkml:trace>
  <inkml:trace contextRef="#ctx0" brushRef="#br0" timeOffset="117562.289">22534 11886 0,'0'0'0,"0"0"16,0 0-16,44-50 16,7-9-1,14-12-15,6 0 16,-15 26 0,-12 22-16,-8 23 15,-3 6-15,5 23 16,9 13-1,7 14-15,-1 15 16,-12-3 0,-11-21-16,-9-14 15,-9-15 1,-1-12-16,1-18 16,9-33-16</inkml:trace>
  <inkml:trace contextRef="#ctx0" brushRef="#br0" timeOffset="117747.18">23446 11345 0,'0'0'15,"0"0"-15,-24 29 16,-20 31-16,-25 25 16,-7 1-1,-4 15-15,0-9 16,20-12-1,25-33-15,14-6 16,9-11 0</inkml:trace>
  <inkml:trace contextRef="#ctx0" brushRef="#br0" timeOffset="121210.208">23792 11943 0,'0'0'0,"0"0"0,0 0 15,0 0 1,0 0-16,0 0 16,0 0-16,-30 0 15,24 6 1,-2 2-16,-1 4 16,0 6-1,6-3-15,3-15 16</inkml:trace>
  <inkml:trace contextRef="#ctx0" brushRef="#br0" timeOffset="121736.97">23792 11872 0,'0'0'0,"0"0"15,0 0-15,0 0 16,0 0 0,-30 32-16,19-5 15,-4 11 1,3 1-16,6-4 15,6-5 1</inkml:trace>
  <inkml:trace contextRef="#ctx0" brushRef="#br0" timeOffset="122261.855">23490 11925 0,'0'0'0,"0"0"0,-35-27 16,32 15-1,3 7-15,0 5 16,0 0 0,0 0-16,0 0 15,0 0 1,0 0-16,0 0 15,56 71 1,-56-33-16,-6 0 16,-3-2-16,0-3 15,0-10 1,3-8-16,0-3 16,6-12-1,0 0-15,0 0 16,42-74-16,-1 6 15,4 6 1,-10 23-16,-5 13 16,-4 8-1,-5 6-15,-3 6 16,-6 3-16,-3 6 16,0 3-1,-4 15-15,-2 8 16,-6 10-1,-2-1-15,-1 7 16,9-1 0,8 12-16</inkml:trace>
  <inkml:trace contextRef="#ctx0" brushRef="#br0" timeOffset="123094.84">23040 11073 0,'0'0'0,"0"0"16,-30 0-16,19 3 16,2-3-1,6 0-15,3 2 16,0-2-16,0 0 16,0 0-1,103 9-15,-40-9 16,14 0-1,-3-6-15,-21 6 16,-15-3 0,-11 1-16,-12-1 15,-6 0 1,-9 0-16,0 3 16,0 0-16,0 0 15,0 0 1,0 0-16,0 0 15,-60-36 1,60 33-16,6-3 16,12 0-16,6 0 15,5 6 1,1 6-16,-3 3 16,-7 3-1,-8 6-15,-6 26 16,-6 21-16</inkml:trace>
  <inkml:trace contextRef="#ctx0" brushRef="#br0" timeOffset="123797.136">24500 11445 0,'0'0'0,"0"0"15,0 0-15,0 0 16,0 0-1,-45 12-15,4 39 16,-16 29 0,7 20-16,12 4 15,14-21-15,18-33 16,9-12 0,6-8-16,6-15 15,8-3 1,4-6-16,6-12 15,2-21 1,9-29-16,-2-9 16,-1-24-16,-5 6 15,-9 15 1,-10 15-16,-5 23 16,-6 9-1,-3 9-15,0 7 16,0 5-16,-3 3 15,0 11 1,0 19-16,0 11 16,3 36-1,9 6-15,11-18 16,7-24 0</inkml:trace>
  <inkml:trace contextRef="#ctx0" brushRef="#br0" timeOffset="124111.313">24917 11809 0,'0'0'0,"0"0"16,0 0-16,0 0 15,0 0-15,0 0 16,-30 18 0,18 24-16,-2 8 15,-4 0 1,6-14-16,6-13 15,6-11 1,6-12-16,-6 0 16,44-47-1,-2-3-15,-7 11 16,-8 13-16,-9 8 16,-6 18-1,-3 12-15,-1 8 16,1 19-1,-3 17-15</inkml:trace>
  <inkml:trace contextRef="#ctx0" brushRef="#br0" timeOffset="124811.308">24337 11229 0,'0'0'0,"-48"-26"0,25 20 15,2-3-15,9 3 16,12 0-1,0 6-15,0 0 16,110-26 0,-25 14-16,7 6 15,6 0 1,-9 0-16,-27 6 16,-18-6-1,-14 3-15,-12 0 16,-9-3-16,-9-3 15,0 9 1,0 0-16,0 0 16,-74-50-1,44 32-15,6 3 16,7 4-16,5 2 16,3 3-1,6 0-15,3 6 16,6 0-1,-6 0-15,44 15 16,-2-3 0,-1-1-16,-5 10 15,-10-3 1,-11 3-16,-21 11 16,-26 24-16</inkml:trace>
  <inkml:trace contextRef="#ctx0" brushRef="#br0" timeOffset="128085.426">18931 10857 0,'0'0'0,"0"0"0,0 0 0,0 0 0,0 0 16,0 0 0,0 0-16,0 0 15,0 0 1,39-6-16,8 0 15,12 0-15,9 6 16,0 6 0,0-6-16,6 6 15,6-12 1,-9 0-16,-5-6 16,-1-3-1,-15 3-15,-8 12 16</inkml:trace>
  <inkml:trace contextRef="#ctx0" brushRef="#br0" timeOffset="128410.132">19091 11081 0,'0'0'0,"0"0"0,0 0 16,0 0-16,0 0 15,0 0 1,-24-32-16,21 32 16,0-6-16,3 6 15,3 0 1,12-3-16,18 0 15,23 0 1,18 0-16,18 0 16,11 3-1,10-3-15,5 0 16</inkml:trace>
  <inkml:trace contextRef="#ctx0" brushRef="#br0" timeOffset="174921.047">9917 8717 0,'0'0'0,"0"0"0,0 0 0,12-27 0,-12 15 15,6-2 1,-6-1-16,0 0 15,0 9 1,0 3-16,0 3 16,0 0-1,0 0-15,0 0 16,-12 59-16,-6 3 16,0 12-1,1 0-15,-1-14 16,0-10-1,6-12-15,6-14 16,0-9 0,1-6-16,5-6 15,0-3-15,0 0 16,0 0 0,0 0-16,0 0 15,94-80 1,-52 53-16,-1 15 15,-11 6 1,-7 9-16,7 9 16,6 3-16,-7 15 15,-5 2 1,-6-2-16,-7-1 16,-11 1-1,-11 5-15,-7 7 16,-12-7-16,1-11 15,-1-9 1,12-15-16,-5-9 16,-1-18-1,0-23-15,12-6 16,18 3 0</inkml:trace>
  <inkml:trace contextRef="#ctx0" brushRef="#br0" timeOffset="175618.675">9609 8480 0,'0'0'0,"0"0"16,0 0-16,36-12 16,-7-14-16,19-13 15,5-17 1,6 0-16,0 2 16,6 10-1,-23 12-15,-7 8 16,-17 9-1,-6 3-15,0 6 16,-6 6-16,0 0 16,-6 0-1,6 0-15,0 0 16,-1 12 0,7 12-16,0 17 15,6 10-15,6 5 16,-7 0-1,7 15-15,6 6 16</inkml:trace>
  <inkml:trace contextRef="#ctx0" brushRef="#br0" timeOffset="180093.016">10562 9105 0,'0'0'0,"0"0"0,0 0 15,-11-30-15,11 21 16,5 0-1,-5-6-15,12 9 16,0-2 0,6-1-16,6 0 15,5 3-15,1 0 16,-1 0 0,1 6-16,0 6 15,11 9 1,6 14-16</inkml:trace>
  <inkml:trace contextRef="#ctx0" brushRef="#br0" timeOffset="180951.094">11442 8566 0,'0'0'0,"0"0"0,0 0 16,0 0-1,-6 30-15,-3 14 16,-9 33-16,-3 18 16,1-7-1,2-11-15,3-6 16,3-11-1,3-19-15,3-8 16,3-19-16,0-2 16,3-6-1,0-6-15,0-3 16,0-6 0,0 9-16,12-32 15,9 5 1,15-8-16,5 8 15,3 3 1,1 3-16,-1 13 16,-2 5-16,-7 6 15,4 5 1,-1 13-16,-5-3 16,-13 9-1,-8-4-15,-9-2 16,-6-3-1,-9 8-15,-8 7 16,-7-9-16,-3-13 16,-2-8-1,-10-6-15,-8-8 16,-15-7 0,12 12-16,11 9 15</inkml:trace>
  <inkml:trace contextRef="#ctx0" brushRef="#br0" timeOffset="181684.264">9230 8826 0,'0'0'0,"0"0"0,0 0 16,0 0-16,0 0 16,-35-20-1,29 8-15,0 3 16,0-3 0,6 6-16,-6 0 15,6 6-15,0 12 16,0 9-1,-6 29-15,6 21 16,-6 18 0,6 0-16,-6-3 15,6-18 1,0-6-16,0-9 16</inkml:trace>
  <inkml:trace contextRef="#ctx0" brushRef="#br0" timeOffset="182066.991">8946 8702 0,'0'0'0,"0"0"0,0 0 16,0 0-1,0 0-15,-6 44 16,6 27 0,-6 18-16,0 3 15,6 9 1,0-10-16,6-8 16,12-9-1</inkml:trace>
  <inkml:trace contextRef="#ctx0" brushRef="#br0" timeOffset="182716.667">11859 8678 0,'0'0'0,"0"0"16,0 0-16,0 0 15,0 0 1,38 24-16,-23 15 15,0 14-15,0 12 16,-3-3 0,-9 0-1,-3-9-15,0-2 16,0-13-16,0 7 16,0-13-1,3 1-15,6-7 16,5-2-16</inkml:trace>
  <inkml:trace contextRef="#ctx0" brushRef="#br0" timeOffset="183317.7">12176 8705 0,'0'0'0,"0"0"16,0 0-16,0 0 15,0 0 1,0 0-16,0-33 16,0 28-1,0-1-15,0 3 16,0 0-1,0 0-15,0 0 16,-3 3-16,0 0 16,0 0-1,3 0-15,0 0 16,0 0 0,0 0-16,-15 62 15,12-18 1,3 13-16,3-4 15,3 3-15,0-9 16,0-11 0,-3-4-1,0-5-15,-3-9 16,-6 14-16,0 4 16,0 5-16</inkml:trace>
  <inkml:trace contextRef="#ctx0" brushRef="#br0" timeOffset="184955.431">12572 9025 0,'0'0'0,"0"0"0,0 0 16,0 0-1,0 0-15,51-15 16,-13 3-16,18 6 15,13-3 1,5 3-16,0 0 16,-3 0-1,-6-5-15,-6 5 16,-6-3 0,-17 3-16,-13 0 15,-11 0-15,-9 6 16,-3-6-1,0 6-15,0 0 16,0 0 0,0 0-16,-35-26 15,26 14 1,3 0-16,0 9 16,3 0-16,3 0 15,0 3 1,3 0-16,-3 0 15,0 0 1,33 9-16,-13-9 16,-2 6-1,-6 0-15,-6 0 16,-6-6-16,-30 38 16,-5 21-1,-10 18-15</inkml:trace>
  <inkml:trace contextRef="#ctx0" brushRef="#br0" timeOffset="185616.84">13739 8865 0,'0'0'0,"0"0"0,0 0 15,0 0-15,0 0 16,0 0 0,-21 35-16,0 13 15,1 8 1,5-3-16,6-11 16,3-22-1,3-2-15,3-9 16,0-6-16,0-3 15,0 0 1,0 0-16,36-59 16,-1 5-1,1 10-15,-4 6 16,-2 11-16,-9 9 16,-4 15-1,-5 6-15,0 3 16,0 15-1,-3 8-15,-3 10 16,0 5 0,-4 1-16,1-7 15,0-11 1,0-6-16,0-10 16,0-11-16,3-3 15,9-14 1,9-19-16,5-5 15,1 5 1,-6 10-16,-7 11 16,-5 9-16,-3 6 15,0 3 1,0 9-16,-3 5 16,0 7-1,0 18-15,-3 8 16,-3 0-1,5 0-15,4 4 16</inkml:trace>
  <inkml:trace contextRef="#ctx0" brushRef="#br0" timeOffset="185784.459">14508 9042 0,'0'0'0,"0"0"15,0 0-15,-8 45 16,-4-7 0,-3 1-16,-3 14 15,0 3 1</inkml:trace>
  <inkml:trace contextRef="#ctx0" brushRef="#br0" timeOffset="185953.083">14689 8501 0,'0'0'0,"0"0"15,0 0-15,0 0 16,0 0-16,0 0 16,-6 41-1,3-11-15</inkml:trace>
  <inkml:trace contextRef="#ctx0" brushRef="#br0" timeOffset="186267.937">14739 9176 0,'0'0'0,"0"0"0,0 0 16,0 0-16,21 38 15,-9-23 1,0-9-16,0 0 16,-12-6-16,50-39 15,-3 1 1,1-1-16,-10 13 16,-11 14-1,-9 12-15,-4 6 16,4 9-1,0 17-15,-3 12 16,-9 25-16,-9 16 16</inkml:trace>
  <inkml:trace contextRef="#ctx0" brushRef="#br0" timeOffset="190998.624">12960 8232 0,'0'0'0,"0"0"0,0 0 0,0 0 16,0 0-16,0 0 15,0 0-15,0 0 16,0 0 0,0 0-16,0 0 15,0 0 1,0 0-16,30 0 15,-15 14 1,-1 1-16,1 0 16,0 6-16,0-4 15,0 1 1,-1-3-16,1-3 16,-3 3-1,0-7-15,0 1 16,0-3-1,-1 6-15,-2-6 16,0 0-16,3-3 16,0 3-1,3 0-15,0 0 16,2-6 0,4 6-16,0-3 15,-1-3 1,1 0-16,-3-3 15,0-3-15,-4 6 16,1-6 0,-3 6-16,0-6 15,3 6 1,-3-6-16,-1 6 16,4-6-16,0 0 15,0 0 1,0-3-16,-4 3 15,1 0 1,0 3-16,0-2 16,0-1-1,-3 0-15,0 0 16,2-6 0,1 6-16,0-3 15,0-3-15,0 6 16,0-5-1,-3 5-15,-1-3 16,1 3 0,0 0-16,3 0 15,-3 0-15,3 0 16,3 0 0,-1 0-16,1 3 15,0-3 1,0 6-16,-3 0 15,-1-5 1,1 5-16,0 0 16,0 0-1,0 0-15,0 0 16,-1 0-16,4 0 16,0 0-1,3 5-15,0-5 16,-4 6-1,1 0-15,0 0 16,3 0-16,0-3 16,-1 3-1,1 0-15,0-6 16,0 0 0,-1 6-16,-2-3 15,0 0 1,0 0-16,0 3 15,-4 0 1,1-1-16,-3 1 16,0 0-16,0 0 15,-3-3 1,0 3-16,0 0 16,0 0-1,-1 0-15,1 0 16,0 0-16,0 0 15,3 0 1,-3-1-16,0-2 16,0 3-1,-3 0-15,0-6 16,0 6-16,0-3 16,0 3-1,0 0-15,0 0 16,-3 6-1,0-6-15,0 0 16,0-1 0,0-2-16,3 0 15,-3 0-15,0-3 16,3 0 0,-1 0-16,1-3 15,0 0 1,0 0-16,0-2 15,0-1 1,3 0-16,0-6 16,3 3-16,0-9 15,0 6 1,0 4-16,0-4 16,-1 0-1,1 6-15,-3 0 16,3 0-16,0 0 15,-3 3 1,3-3-16,3 6 16,-1-6-1,4 0-15,0 1 16,0-4 0,0 3-16,-1 0 15,1 0-15,3 0 16,0 0-1,3 0-15,-1 0 16,4 0 0,0-3-16,5 4 15,1 5 1,-1-6-16,-2 6 16,0 6-16,2-6 15,1 5 1,0 4-16,-1-3 15,1 0 1,2-3-16,-2 0 16,-1-3-1,-2 0-15,0 0 16,2 6 0,-5-6-16,3 0 15,-4 6-15,1-6 16,-3 6-1,-3-3-15,-4 0 16,4 0 0,0 0-16,0 0 15,-4-3-15,4 3 16,-3 0 0,0-3-16,0 5 15,-1-5 1,1 0-16,0 0 15,3 0 1,0 0-16,-1-5 16,1 5-16,-3 0 15,0 0 1,-1 0-16,1 0 16,0 0-1,3-6-15,3-3 16,5-9-1,13-9-15,8-5 16,3-1-16</inkml:trace>
  <inkml:trace contextRef="#ctx0" brushRef="#br0" timeOffset="195849.532">8603 9898 0,'0'0'0,"0"0"0,0 0 0,0 0 0,0 0 16,-12-39-1,12 27-15,6 1 16,0-1-16,0-3 16,-1 3-1,7 0-15,6 0 16,6-2 0,-1 5-16,13-3 15,-6 0-15,-1 12 16,7-6-1,5 6-15,1 0 16,17 0 0,-6-6-16,6 3 15,-5-3 1,-7 0-16,0 3 16,-5 3-16,5 3 15,6 0 1,13-6-16,-1 0 15,-12 0 1,0-2-16,-5 5 16,-1 0-1,0 0-15,1 5 16,-1-2 0,12 0-16,-5 0 15,-7-3-15,6 0 16,-5 0-1,-1 0-15,12 3 16,0 0 0,1 0-16,5 0 15,-6-3 1,-6 0-16,0 0 16,-5 0-16,-7 0 15,7 0 1,5 6-16,0-6 15,6-6 1,1 3-16,5-6 16,-6 0-1,-6-2-15,6 5 16,-5 3-16,11-3 16,-3 0-1,6 0-15,-9 0 16,-2 0-1,-4 6-15,3-6 16,18 6 0,12-6-16,-3 0 15,-12 1-15,-12 2 16,-9 0 0,-11 3-16,-7 3 15,1 8 1,-3 10-16</inkml:trace>
  <inkml:trace contextRef="#ctx0" brushRef="#br0" timeOffset="-198304.674">8236 12014 0,'0'0'0,"0"0"0,0 0 15,0 0-15,0 0 16,0 0-1,0 0-15,0 0 16,35-9 0,-5 0-16,-1 0 15,13-3 1,11 6-16,0 0 16,7-3-16,-1 7 15,-6-1 1,-6 3-16,1 0 15,-7 3 1,7 2-16,5-2 16,0-3-16,0 0 15,-5 0 1,-1-3-16,1 3 16,-7 3-1,0 0-15,1 0 16,5 0-1,6 3-15,7-6 16,-1 6 0,-6 0-16,-5 0 15,-1-3-15,-12 3 16,7 0 0,-1-6-16,7 6 15,11-6 1,0 0-16,6-6 15,-6 6 1,1 0-16,-7-6 16,12 0-16,6 0 15,0 3 1,6 3-16,-6 0 16,0-6-1,6 0-15,0 0 16,0 6-1,0 0-15,0 0 16,-6 6-16,-6-6 16,12-6-1,-6 6-15,9 0 16,-3 6 0,-3 0-16,-6 0 15,-3-6-15,9-6 16,9 6-1,9 6-15,-3-3 16,-3-3 0,8-3-16,16 3 15,2 3-15,-2-6 16,2-3 0,7 0-16,5 18 15,-11-3 1,-7-3-16,10 0 15,11 0 1,-17 0-16,-19-6 16,13-6-16,8 0 15,-5 6 1,-18 0-16,-6-3 16,0-3-1,5 3-15,7 3 16,-6-3-1,-9 0-15,-3 0 16,6-3 0,0 6-16,-6 6 15,-6 0-15,-12-3 16,3 6 0,3 6-16</inkml:trace>
  <inkml:trace contextRef="#ctx0" brushRef="#br0" timeOffset="-197871.132">15426 11892 0,'0'0'0,"0"0"0,0 0 16,0 0 0,0 0-16,0 0 15,42-6-15,-22 12 16,1 6-1,3-3-15,-1-3 16,4 0 0,3 0-16,-4-6 15,-2 0 1,6 0-16,11-21 16,21-29-1,27-48-15,44-97 16,48-63-16,-33-17 15,-27 15 1,-11 11-16</inkml:trace>
  <inkml:trace contextRef="#ctx0" brushRef="#br0" timeOffset="-194920.981">4405 13088 0,'0'0'0,"0"0"0,0 0 16,0 0-16,0 0 16,0 0-1,0 0-15,0 0 16,0 0 0,0 0-16,0 0 15,0 0-15,-12-33 16,6 33-1,6-3-15,-6 0 16,0 1 0,0-1-16,-5 0 15,-7 0 1,0 0-16,0-3 16,6 6-16,-5-6 15,5 6 1,0-6-16,6 6 15,0 0 1,6 0-16,0 0 16,0 0-1,0 0-15,30 6 16,-1-12 0,7 6-16,11-9 15,7-3-15,-1 0 16,18 1-1,6 5-15,0-9 16,0-3 0,-6 6-16,-18 6 15,-6 3 1,7 3-16,5 0 16,-6 3-16,1-6 15,-7-3 1,-6 6-16,7-5 15,-7-1 1,1-3-16,-1 3 16,0 0-1,1 0-15,-1 6 16,-5-6-16,-1 6 16,1-6-1,-1 6-15,7-6 16,-7 0-1,-5 0-15,0 3 16,-7 3-16,-5 0 16,6 3-1,-1 0-15,7 3 16,-6-3 0,5 3-16,1-6 15,5 6 1,7-6-16,-1 0 15,7-6-15,-1 6 16,6 6 0,1 0-16,-1 0 15,6 0 1,6-3-16,0-9 16,-5-3-1,-7-3-15,-12 6 16,-11 0-16,-6 0 15,-7 3 1,-5 0-16,-6 0 16,0-2-1,0 5-15,0 0 16,-6 0 0,6 0-16,0 0 15,6 14-15</inkml:trace>
  <inkml:trace contextRef="#ctx0" brushRef="#br0" timeOffset="-188595.771">4571 13849 0,'0'0'0,"0"0"0,0 0 0,0 0 0,0 0 16,0 0-16,0 0 16,0 0-1,0 0-15,29-21 16,25 12-1,11 0-15,6-6 16,0 9-16,-6-5 16,24-4-1,5 3-15,-11 0 16,0 6 0,-18 3-16,1 0 15,10 3 1,1-3-16,0 3 15,-11 0 1,-7 0-16,-6 0 16,-12 0-16,1 3 15,-7 3 1,7 0-16,5 0 16,7 0-1,-7 6-15,0-3 16,1-3-16,-7-1 15,-5 1 1,5-6-16,1 0 16,-1 0-1,12 6-15,6-6 16,7 0 0,-7 6-16,-6-6 15,-6 0 1,1 0-16,-1 0 15,1 0-15,11 0 16,12 0 0,-12 0-16,-6-6 15,-5 6 1,-1-6-16,-11 6 16,-1-6-16,1 6 15,-1 0 1,-5 0-16,11 6 15,1-6 1,-1 0-16,-5 0 16,5 0-1,-11-6-15,-1 6 16,1 0-16,-1 0 16,1-5-1,0 5-15,-7-3 16,7-3-1,5 0-15,13-6 16,-7 6 0,7 0-16,-7 3 15,-5 0-15,-7 0 16,-5 3 0,-6-3-16,-1 3 15,1-3 1,0 0-16,-6 3 15,-6-3 1,6 3-16,-7 0 16,1-6-16,0 6 15,0 0 1,0-6-16,0 6 16,0-5-1,-6 5-15,6-3 16,-6 0-1,6 0-15,-6 0 16,0 0-16,0 0 16,6 3-1,-6 3-15</inkml:trace>
  <inkml:trace contextRef="#ctx0" brushRef="#br0" timeOffset="-184817.52">7987 14935 0,'0'0'0,"0"0"0,0 0 16,0 0-16,30-33 15,5 24 1,12 3-16,-5 0 15,5 0 1,-5 1-16,-1-1 16,1 3-1,5 0-15,12 0 16,0 0 0,-5 0-16,-7 3 15,0 0-15,-5 0 16,-1 0-1,-5 0-15,5 3 16,1 0 0,11-3-16,6 0 15,-6-3 1,-11 3-16,-1 0 16,-5 0-16,-1 0 15,7 3 1,-7 0-16,13 0 15,5 3 1,6-6-16,6-3 16,0 0-1,-11 0-15,-1 0 16,-6 0 0,1 3-16,11 0 15,12 0-15,0-3 16,-12 3-1,6 0-15,-11-6 16,-1 6 0,6 0-16,6-6 15,12 6-15,0-6 16,-12 6 0,-11 0-16,-7 0 15,-6 6-15,1-6 16,11 6-1,6-6-15,6 0 16,1 0 0,-13 0-16,0 0 15,-5 0 1,-1 6-16,6 0 16,12 0-1,0-3-15,4 0 16,-10-3-16,-6 0 15,-6 0 1,-2 0-16,-4 0 16,4 3-1,2-3-15,0 5 16,1-5 0,-4 6-16,-2-6 15,-1 0-15,0 0 16,-2 6-1,-4-3-15,4 0 16,2 0 0,7 3-16,8 0 15,9-6-15,0 0 16,-6 0 0,-5 6-16,-1 0 15,-3 0 1,4 3-16,-1 0 15,0-1 1,1-2-16,2-6 16,-3 6-16,-6-3 15,1 0 1,-4 0-16,7 0 16,5 0-1,3 0-15,6-3 16,0-3-1,-6 0-15,-8-3 16,-7 3-16,-5 0 16,-4 3-1,-2 0-15,2 3 16,1 0 0,-1 0-16,-2 0 15,-4-3 1,-2 0-16,-3 0 15,-3 0-15,-4 0 16,1 0 0,-3-3-16,0 0 15,-4 0 1,1 0-16,-3-3 16,0 6-1,0-6-15,0 6 16,0-6-16,0 6 15,-3-2 1,-1-1-16,1 0 16,0 0-1,-3 0-15,0 3 16,0 0 0</inkml:trace>
  <inkml:trace contextRef="#ctx0" brushRef="#br0" timeOffset="-179853.816">4144 15725 0,'0'0'0,"0"0"0,0 0 0,0 0 15,0 0-15,0 0 16,0 0 0,0 0-16,0 0 15,0 0 1,0 0-16,0 0 15,0 0-15,0 0 16,0 0 0,0 0-16,0 32 15,18-26 1,0 0-16,0-6 16,5 6-1,-5-3-15,6 0 16,0 0-16,-7 0 15,7-3 1,-6 0-16,-1-3 16,7 0-1,0 0-15,-6 0 16,5-3 0,-5 6-16,-6-6 15,6 6-15,-1-6 16,-5 6-1,6 0-15,-6 0 16,6 0 0,-7 6-16,7-6 15,-6 6 1,6-6-16,-6 9 16,5-3-16,7-3 15,-6 0 1,6-6-16,-1 0 15,1-3 1,6-3-16,-1 3 16,-5 0-1,-6 0-15,-7 6 16,1 0-16,0 6 16,6-6-1,-6 6-15,5 0 16,1-6-1,0 6-15,6-3 16,5 3 0,1 0-16,-1 0 15,1 0-15,-6-6 16,-1 0 0,7 0-16,6-12 15,-1 3 1,7-3-16,-13 0 15,1 3 1,-7 4-16,-5-1 16,6 0-16,-6 0 15,5 0 1,7 0-16,5-3 16,1 3-16,0 0 15,5 0 1,-6 6-16,-5 0 15,0 0 1,-7 0-16,1 6 16,0-3-1,-7 0-15,1 0 16,0 0 0,0-3-16,0 0 15,-1 0-15,7 0 16,-6 0-1,0 0-15,-7 0 16,7 3 0,0 0-16,0-3 15,5 0 1,1 0-16,-6 0 16,5 0-16,-5 0 15,0 0 1,0 0-16,-6 3 15,-1-3 1,1 6-16,0-6 16,0 6-1,0-6-15,6 0 16,-1 0-16,1 0 16,0 0-1,0 0-15,5-6 16,-5 6-1,6 0-15,-7 0 16,7 0 0,-6 0-16,12 0 15,-1-6-15,1 6 16,-7-3 0,1 0-16,-6 0 15,-6 3 1,0 0-16,-7 0 15,1 0-15,0 0 16,0 0 0,6 0-16,0 0 15,6 0 1,5-3-16,-5 0 16,6 0-1,-6 0-15,-7 3 16,1 0-16,0 0 15,0 0 1,-6 0-16,0 0 16,0 0-1,0 3-15,0 0 16,5 0 0,-5 0-16,6-3 15,-6 0-15,6 0 16,-6 0-1,6 0-15,-6 0 16,-1 0 0,1 0-16,0 0 15,0 0-15,0 0 16,0 0 0,-6 0-16,6 0 15,-6 3 1,6-3-16,-6 3 15,0-3 1,0 0-16,0 3 16,0 3-16</inkml:trace>
  <inkml:trace contextRef="#ctx0" brushRef="#br0" timeOffset="-174642.086">5867 16820 0,'0'0'0,"0"0"0,0 0 0,0 0 0,0 0 16,0 0-1,0 0-15,0 0 16,0 0-1,-29-3-15,23 15 16,0-3 0,0 2-16,0 4 15,0-6-15,6 0 16,0-3 0,0-6-16,6 32 15,0-8 1,-6-3-16,6 0 15,0-4-15,0-5 16,0 3 0,0-6-16,5-6 15,-5 3 1,6 0-16,-6-6 16,6 6-1,0-4-15,0-2 16,-12 0-16,0 0 15,41-8 1,-23 2-16,0 0 16,-1 3-1,1 0-15,0 0 16,0 0 0,-7 0-16,7 0 15,0 0 1,6-3-16,-1-6 15,1 6-15,0-3 16,-7 4 0,1-1-16,0 0 15,0 6 1,0 0-16,-1 0 16,1 0-16,0 0 15,-6 0 1,5-6-16,1 6 15,0 0 1,-6 0-16,0 0 16,-1 0-1,7 0-15,-6 0 16,6 6-16,-6-6 16,0 0-1,5 0-15,7 0 16,0-6-1,5 6-15,1-6 16,-6 0-16,5 0 16,-5 0-1,0 3 1,-1-3-16,1 6 16,0-6-16,5 6 15,-5-6 1,0 6-16,11-3 15,-5 0 1,5 1-16,-5 2 16,-7 0-16,1 2 15,0 1 1,0 0-16,-7-3 16,1 6-1,0-6-15,0 6 16,-7-6-1,7 6-15,-6-3 16,6 0-16,0 0 16,5 0-1,-5-3-15,6 0 16,-1-3 0,7 0-16,5-3 15,7 0-15,-12 0 16,-1 6-1,-5 0-15,-6 0 16,-1 6 0,1-6-16,0 9 15,-6-3 1,5 0-16,-5 0 16,6-6-16,0 6 15,5-6 1,-5 0-16,12-6 15,-6 6 1,5-3-16,1 3 16,-1 0-1,1 3-15,11-3 16,-5 6 0,-1-6-16,1 0 15,-6 0-15,-7 0 16,1 0-1,-6 0-15,5 0 16,-5 0-16,0 0 16,0 6-1,-6-6-15,5 0 16,-5 0 0,6 0-16,-6 0 15,5 0 1,1 6-16,0-6 15,0 6 1,0-1-16,-1 1 16,-5 0-16,0-3 15,0-3 1,-6 6-16,0-6 16,5 6-1,-5-6-15,6 6 16,-6-6-16,6 0 15,-6 0 1,6 0-16,-6 0 16,0 0-1,0 0-15,-1 0 16,1 0 0,0 0-16,0-6 15,0 6-15,0-6 16,0 6-1,12 6-15</inkml:trace>
  <inkml:trace contextRef="#ctx0" brushRef="#br0" timeOffset="-169928.059">10746 16971 0,'0'0'0,"0"0"0,-6-27 16,6 9-16,6 6 15,0-2 1,0 2-16,0 6 16,0 6-1,0 0-15,-6 0 16,0 0-16,35 18 15,-11-9 1,-1-1-16,7 1 16,6-3-1,-7 6-15,7-3 16,5-3 0,1 6-16,-1-6 15,0-6 1,1 6-16,5-6 15,7-6-15,2 0 16,-3 0 0,-9 0-16,-8 6 15,-6 0 1,-4 0-16,-2 6 16,0-6-1,-1 6-15,4-6 16,8 0-16,10-6 15,5 0 1,3 3-16,-5 0 16,-10 0-1,-5 3-15,-4 0 16,-2 3 0,0 0-16,-1 0 15,1-3-15,-3 0 16,2 0-1,4 0-15,3 0 16,-1 0 0,1 6-16,-4-6 15,-2 6 1,0-6-16,-1 6 16,-2-6-16,0 0 15,-4 0 1,1 0-16,0 6 15,-1-3 1,1-1-16,0 1 16,0-3-1,2 0-15,4 0 16,6 0-16,2-3 16,6 1-1,7-1-15,2-3 16,1 0-1,-4 0-15,-6 0 16,-2 0-16,-4 3 16,-5 0-1,2 0-15,4 6 16,5 0 0,4 0-16,2 0 15,-5 0 1,-4-3-16,-2 6 15,-7-6-15,-2 6 16,-3-6 0,-1 6-16,-2-6 15,3 6 1,-1-3-16,10-1 16,2 1-1,10 3-15,5-3 16,3-3-16,1 0 15,-4-3 1,-6 3-16,-2 0 16,-7 0-1,1 3-15,5 0 16,4 9-16,2-3 16,1-3-1,5-6-15,3-3 16,-3-3-1,4-6-15,-4 0 16,3 3 0,3 4-16,1-1 15,-4 0-15,-3 0 16,-6 6 0,-2-6-16,-1 6 15,1-3 1,2 0-16,3 0 15,4-3 1,-4 3-16,-6 0 16,-2-3-16,-7 6 15,-5 0 1,0 0-16,-4 0 16,1 0-1,-3-6-15,-1 6 16,-2 0-1,0 0-15,2 0 16,4 0-16,11 0 16,10 0-1,2 0-15,0 0 16,-2 0 0,-1-6-16,1 6 15,-1-3 1,3 3-16,12 0 15,15 0-15,-3 0 16,-17 0 0,-13 0-16,-8 3 15,-7-3 1,-5 6-16,-3-6 16,-1 6-16,-2-6 15,0 6 1,0-3-16,-1 0 15,4 0 1,9 0-16,11 0 16,12-6-1,16-3-15,-1-6 16,-6 6 0,-9 0-16,-9 3 15,-5 3-15,2 0 16,1 3-1,-1-3-15,-2 6 16,-4-6 0,-2 6-16,-4-6 15,-2 6-15,-3-3 16,-4 0 0,4 3-16,0 0 15,0-3 1,2 3-16,-2-6 15,0 6-15,5-6 16,10 0 0,14-6-16,9-3 15,-3-3 1,-5 0-16,-10 0 16,-6 4-1,-5 2-15,-3 3 16,-4 0-1,4-3-15,2 6 16,4-6-16,2 6 16,-2-6-1,-1 6-15,-2 0 16,-3 0 0,-10 0-16,-2 0 15,0 0-15,-3 0 16,0 0-1,-1 0-15,4 0 16,0 0 0,0 0-16,2 0 15,-2 0 1,0 0-16,-3 0 16,-4 0-16,1 0 15,0 0 1,0 0-16,3 0 15,3 0 1,-1 0-16,1 6 16,0-6-1,0 6-15,-1-6 16,1 6-16,0-3 16,-3-3-1,-3 0-15,-1 0 16,1 0-1,-3 0-15,0 0 16,-3 0-16,0 0 16,0 0-1,0 0-15,-3 0 16,0 0 0,0 0-16,0 0 15,-1 0 1,1 0-16,0 0 15,0 0-15,0 0 16,0 0 0,0 0-16,0 0 15,-3 0 1,3 0-16,-3 0 16,0 0-1,0 0-15,0 0 16,0 0-16,0 0 15,0 0 1,0 0-16,0 0 16,0 0-1,0 0-15,0 0 16,0 0 0,0 0-16,0 0 15,0 0-15,0 0 16,0 0-1,0 0-15,0 0 16,0 0 0,0 0-16,0 0 15,0 0 1,0 0-16,0 0 16,0 0-16,0 0 15,0 0 1,0 0-16,0 0 15,0 0 1,0 0-16,0 0 16,0 0-1,0 0-15,0 0 16,0 0-16,0 0 16,0 0-1,0 0-15,0 0 16,0 0-1,0 0-15,0 0 16,0 0 0,0 0-16,0 0 15,0 0-15,0 0 16,0 0 0,0 0-16,0 0 15,0 0 1,0 0-16,0 0 15,0 0 1,0 0-16,0 0 16,0 0-16,0 0 15,0 0 1,0 0-16,0 0 16,0 0-1,0 0-15,0 0 16,0 0-16,0 0 15,0 0 1,0 3-16,0 0 16,0 0-1,0-1-15,0 1 16,0 0 0,0-3-16,0 0 15</inkml:trace>
  <inkml:trace contextRef="#ctx0" brushRef="#br0" timeOffset="-163422.97">17492 6092 0,'0'0'0,"0"0"0,0 0 0,0 0 0,0 0 15,0 0 1,-38 26-16,20-14 15,-3 6 1,-5 3-16,-16 8 16,-11-2-16,0 0 15,0-7 1,-7-2-16,-5 0 16,-18 3-1,-14 8-15,11-8 16,3 9-1,3-7-15,0 1 16,-12 0-16,-8-10 16,11-2-1,3-3-15,3 0 16,-9 0 0,4 3-16,5-12 15,12 0 1,0-6-16,2-3 15,1 0-15,-9-6 16,-14-3 0,14-8-16,9 5 15,-3-3 1,2 4-16,-5-4 16,-3 3-1,0-2-15,9-4 16,9 3-1,3-17-15,6-4 16,8 1-16,7 0 16,2 5-1,1 7-15,-1-1 16,-3-8 0,4-1-16,5-5 15,9 5-15,10-2 16,5 12-1,9-10-15,14-17 16,16-6 0,11 0-16,9 3 15,18-1-15,33-2 16,5 6 0,1-9-16,-4 18 15,16-4 1,2-2-16,-14 18 15,-10 5 1,30 7-16,-8-4 16,-13 9-16,-11 6 15,20 4 1,-17 11-16,-15 0 16,-9 6-1,3 2-15,26 4 16,-5 9-16,-13-9 15,-14 6 1,-9 2-16,6 19 16,0-1-1,3 13-15,-5 2 16,-10-6 0,-9 1-16,-9-4 15,-5 6 1,-7-11-16,-2 17 15,-9 3-15,-9 6 16,-18 12 0,-24 24-16,-38 14 15,-62 51 1,8-6-16,7 0 16,29-45-1,15-11-15</inkml:trace>
  <inkml:trace contextRef="#ctx0" brushRef="#br0" timeOffset="-150419.794">12578 9705 0,'0'0'0,"0"0"0,-56 21 0,3 12 0,-9 5 16,-1 6-16,4-5 16,0-1-1,-3 1-15,-21-1 16,-6 1 0,6-7-16,9-8 15,3 0-15,-9-4 16,-17-8-1,-4-3-15,6-3 16,-11 12 0,-25 3-16,-11 5 15,0 10-15,-18 5 16,-5 4 0,28-10-16,1-8 15,-12 5 1,18-8-16,12-3 15,-25-7 1,1 1-16,24-6 16,5-3-16,-17-6 15,12-6 1,17-6-16,18-14 16,-6-13-1,-5-11-15,-1-6 16,6-10-1,24 13-15,12-3 16,5 3-16,1-15 16,6-9-1,-1-6-15,7 0 16,-1 0 0,1 0-16,5-3 15,6 7 1,7 8-16,-1-6 15,6 0-15,6 3 16,12-9 0,0-9-16,6-9 15,11-8 1,1 11-16,-6 21 16,-12 21-1,0 18-15,6 8 16,-1-3-16,13-5 15,12-21 1,11-3-16,6-3 16,6 20-1,18 1-15,6 5 16,-6 7-16,-6 2 16,-6 1-1,36-4 1,17-3-16,-5-2 15,-12 5-15,-7 4 16,-5 14 0,-12 9-16,-6 12 15,0 0 1,-6 6-16,-5-3 16,17-3-16,11 0 15,1-6 1,-6 0-16,-12-6 15,24-6 1,11-3-16,7 3 16,-18 0-1,-12-3-15,-1 4 16,1-1 0,-6 0-16,-6 3 15,-17 9-15,-7 0 16,0 9-16,-5 0 15,-7 0 1,7-3-16,11 5 16,6 4-1,15 3-15,-6 0 16,-6-3 0,-5-4-16,-13 7 15,-5-3 1,-1 9-16,12-4 15,10 13-15,5-6 16,-9-10 0,-3 7-16,-5-9 15,-10-3 1,-2 2-16,-4 4 16,-2 9-1,-1 2-15,1 4 16,-3 5-16,-7-5 15,-2 0 1,-3 2-16,-3-2 16,0 2-1,-1-5-15,4 8 16,0-5 0,0 2-16,0 7 15,2 2-15,-2 0 16,3 7-1,0 11-15,-3-9 16,-7 3 0,-2-5-16,0-4 15,-3 3-15,-3 4 16,0 2 0,0 15-16,0-3 15,0-3 1,0-3-16,-3-8 15,-3-4 1,-5 3-16,-10 3 16,-12 1-16,-8 8 15,-7-3 1,-2-9-16,-9 3 16,-27 15-1,-21 18-15</inkml:trace>
  <inkml:trace contextRef="#ctx0" brushRef="#br0" timeOffset="-149332.28">10852 9912 0,'0'0'0,"0"0"15,0 0-15,0 0 16,0 0 0,0 0-16,0 0 15,0 0 1,0 0-16,0 0 15,0 0-15,0 0 16,0 0 0,30 0-16,-30 0 15,6 0 1,-6 0-16,6 0 16,-6 0-16,0 0 15,0 0 1,0 0-16,0-2 15,0-1 1,0 0-16,0 0 16,0 0-1,0 3-15,0 0 16,0 0-16,0 0 16,0 0-1,0 0-15,0 0 16,0 0-1,0 0-15,0 0 16,0 0-16,0 0 16,0 0-1,0 0-15,0 0 16</inkml:trace>
  <inkml:trace contextRef="#ctx0" brushRef="#br0" timeOffset="-138439.421">12336 8181 0,'0'0'0,"0"0"0,0 0 0,0 0 0,0 0 16,0 0 0,0 0-16,0 0 15,-30-15 1,27 12-16,3 1 15,0-4-15,0 6 16,0 0 0,0 0-16,0 0 15,65-12 1,-44 9-16,-3 3 16,-4 0-16,1 3 15,-3-3 1,0 6-16,-3 6 15,0-4 1,-3 4-16,-3 0 16,-3 3-1,0 3-15,0-18 16,-6 38-16,0-17 16,0-3-1,-3-1-15,0 4 16,-6-3-1,-3 5-15,4-8 16,-1 6 0,3-9-16,0 6 15,3-4-15,0-2 16,1 3 0,2 0-1,0-6-15,3 3 16,0-4-16,3-2 15,3 0-15,6 0 16,5 0 0,7 6-1,6-6-15,5-3 16,19 3-16,26 6 16</inkml:trace>
  <inkml:trace contextRef="#ctx0" brushRef="#br0" timeOffset="-133643.616">11267 8415 0,'0'0'0,"0"0"0,0 0 0,0 0 0,0 0 15,0 0 1,0 0-16,0 0 16,0 0-1,50-24-15,-5 30 16,14-6 0,9-6-16,-3 6 15,-9-6 1,-5 6-16,-10-3 15,-8 0-15,-10-2 16,-5-1 0,-6-3-16,-3-3 15,0-3-15,-6-9 16,-3-2 0,-6-4-16,0 4 15,-3 11 1,0-3-16,0 6 15,3 9 1,3-3-16,3 3 16,0 3-16,3 0 15,-3 0 1,0 0-16,36 36 16,-21-4-1,-9 1-15,-12 5 16,-12 22-16,-15 14 15</inkml:trace>
</inkml:ink>
</file>

<file path=ppt/ink/ink5.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5T04:51:23.829"/>
    </inkml:context>
    <inkml:brush xml:id="br0">
      <inkml:brushProperty name="width" value="0.05292" units="cm"/>
      <inkml:brushProperty name="height" value="0.05292" units="cm"/>
      <inkml:brushProperty name="color" value="#FF0000"/>
    </inkml:brush>
  </inkml:definitions>
  <inkml:trace contextRef="#ctx0" brushRef="#br0">5524 6130 0,'0'0'0,"0"0"0,0 0 0,0 0 0,0 0 16,0 0 0,0 0-16,0 0 15,0 0-15,-18 33 16,18-27 0,6 0-16,6 6 15,-6-4 1,6 1-16,0 0 15,5-3 1,-5 0-16,6 3 16,-6 0-16,6 0 15,-7 3 1,1-1-16,0-2 16,0 3-1,0-6-15,0 3 16,-1-6-1,1-3-15,6 0 16,0-3-16,0 0 16,-1-3-1,1 6-15,0-6 16,0 6 0,5-6-16,7-6 15,-1-8 1,-5 8-16,0 0 15,-6 3 1,-7 3-16,1 0 16,-6 6-16,6 6 15,0 0 1,0 3-16,5 0 16,-5 0-1,6-3-15,0 0 16,-6 2-16,0-5 15,-1 0 1,1 0-16,0 0 16,0-3-1,0-3-15,5-3 16,7-5 0,0-7-16,0-3 15,-1 0-15,-5 4 16,0 5-1,-6 6-15,-1 3 16,1 3 0,-6 0-16,6 3 15,6-3-15,-6 6 16,5 0 0,-5 0-16,6-6 15,0 5 1,0-5-16,-1 0 15,1 0 1,0 0-16,-6 0 16,5 3-16,7 0 15,0 3 1,-6-3-16,-1 0 16,1 0-1,0-3-15,0 0 16,-7 0-1,7 0-15,-6 0 16,6 0 0,0 6-16,-1 0 15,1-6-15,0 0 16,11-6 0,1-3-16,0-3 15,-1 1 1,-5-1-16,-6 6 15,5 3-15,-5 3 16,0 3 0,12 9-16,-7-1 15,1 1 1,-6-3-16,-7-3 16,7 0-1,-6 3-15,0-3 16,0-3-16,0 0 15,5 0 1,-5-3-16,6 0 16,0-3-1,-1 0-15,7-3 16,0-6 0,-6 6-16,-1 6 15,-5-6-15,6 6 16,-6 0-1,0-3-15,5 3 16,-5-3 0,6 3-16,-6-3 15,6 3 1,-7 0-16,13 3 16,-6 3-16,6 0 15,-7 0 1,7 0-16,0-3 15,-7-3 1,7 0-16,-6-3 16,6-3-1,-1 6-15,1-6 16,6 6-16,-7-6 16,1 6-1,-6 0-15,-6 0 16,-7 0-1</inkml:trace>
  <inkml:trace contextRef="#ctx0" brushRef="#br0" timeOffset="13730.189">14950 6104 0,'0'0'0,"0"0"0,0 0 0,0 0 0,0 0 15,0 0 1,0 0-16,0 0 15,0 0-15,29 38 16,-17-23 0,0-3-16,3 6 15,-1 2 1,1-8-16,-3 6 16,0-6-1,0-3-15,-3-3 16,0-1-1,-1 1-15,1-3 16,0 0-16,0 0 16,3 0-1,0-3-15,6 0 16,2-3 0,10-3-16,-1-3 15,1-2 1,-3 2-16,-7 0 15,1 0-15,-3 3 16,0 0 0,-1-3-16,1 0 15,0 0 1,0-2-16,2-1 16,-2 0-1,-3-3-15,0 9 16,-3-3-16,-1 0 15,1 1 1,3-4-16,0 6 16,0-3-1,0 0-15,-1 0 16,4 3-16,-3 0 16,0 0-1,2 6-15,1-2 16,0 2-1,0 0-15,-1 2 16,4-2 0,0 6-16,0-6 15,-1 6-15,4 0 16,-3 0 0,2 3-1,-2 0-15,0 0 16,-3 6-16,-1-4 15,-2 1-15,0 0 16,0-6 0,0 3-16,-4-3 15,1 0 1,0 0-16,0 0 16,0 5-1,0-2-15,0-3 16,-1 6-1,1-3-15,0-3 16,0-3 0,0 0-16,-3 0 15,2 0-15,1-3 16,0 0 0,-3 0-16,0 0 15,3 6-15,-3-6 16,0 0-1,-1 0 1,1-6-16,3 6 16,0-6-16,0 0 15,0 0 1,-1-3-16,1-3 16,0 6-1,3-3-15,0-2 16,0-1-16,-1 6 15,1-3 1,3 0-16,0 0 16,2-3-1,4 3-15,0 1 16,-1-1-16,-2 3 16,0 0-1,0 0 1,2 3-16,-2-3 15,3 0-15,-4 0 16,-2 6 0,0-6-16,-3 6 15,0 0 1,-1 0-16,1 0 16,0 0-16,0 0 15,0 0 1,2 6-16,1-6 15,0 9 1,0-3-16,2 0 16,1 0-1,0 0-15,-1 0 16,4 0-16,0 0 16,0-4-1,-1 1-15,1 0 16,0 0-1,2 0-15,-2 3 16,0 0 0,-1 0-16,-2 0 15,0 0-15,-1 0 16,-2-3 0,0 3-16,0 0 15,-1-6 1,-2 6-16,0-6 15,0 5-15,0-5 16,0 3 0,-1 0-16,1-3 15,3 3 1,0 0-16,-1 0 16,1-3-1,3 3-15,0 0 16,-1-3-1,4 6-15,0 0 16,-1 0-16,1-3 16,-3 0-1,-1 0-15,-2 0 16,0 0 0,0-3-16,0 0 15,-4 0-15,4 0 16,3 0-1,3-3-15,8 0 16,4-3 0,5-3-16,9-3 15,10 3 1,-1-8-16,0-1 16,-12 9-16,-11 3 15,-9 3 1</inkml:trace>
  <inkml:trace contextRef="#ctx0" brushRef="#br0" timeOffset="48258.136">10047 10460 0,'0'0'0,"0"0"0,0 0 0,0 0 16,0 0-16,0 0 15,0 0 1,0 0-16,-29 0 16,5 3-1,-12 6-15,1 0 16,-12 8-1,5-2-15,-5-3 16,-1 0-16,-11-3 16,-12 0-1,12 0-15,0-4 16,-6 10 0,5-3-16,-11 6 15,-12 3 1,7-10-16,10-5 15,13 3-15,6-6 16,-1 0 0,-11 0-16,-24 0 15,-11 0 1,11 0-16,12 3 16,17-6-16,1 6 15,0-6 1,-1 6-16,-11-6 15,-6 0 1,6-6-16,12 6 16,0 0-1,11 0-15,1-6 16,-1 6-16,-5-6 16,-6-6-1,-13-3-15,1-2 16,6-4-1,0-3-15,0-2 16,-6-1 0,-6-9-16,5 1 15,13 2-15,6-2 16,5-10 0,7-2-16,5-3 15,7-1 1,11 7-16,6 6 15,6-7 1,12-5-16,17-9 16,7 0-16,17-10 15,0 19 1,-5 12-16,-1 5 16,-6 15-1,7-2-15,23 8 16,6-3-16,0-3 15,-12 9 1,0 1-16,6-1 16,12-3-1,12 6-15,-18-3 16,-6 3 0,-12 0-16,0 0 15,6 0-15,18 0 16,-6 6-1,-12 0-15,-11 0 16,-7 6 0,0-6-16,-5 6 15,-1-6 1,18 9-16,7-6 16,-1-3-16,-12 0 15,0 3 1,-11 0-16,-1 0 15,-5 3 1,-1 0-16,1 0 16,17 9-1,6-7-15,6-5 16,-5 3-16,-7 0 16,-12 0-1,-5 3-15,-1-3 16,1 0-1,-7 6-15,7 2 16,-6 1 0,5 0-16,-5 9 15,-7-4-15,7 1 16,-6 9 0,5-4-16,-5 1 15,6 3 1,-13-4-16,7 7 15,-12-1 1,0 7-16,-1-7 16,-5-2-16,0 3 15,-6-1 1,-12 1-16,-5 17 16,-19 6-16,-5 0 15,-7-8 1,7-4-16,5 1 15</inkml:trace>
  <inkml:trace contextRef="#ctx0" brushRef="#br0" timeOffset="57668.415">4375 13135 0,'0'0'0,"0"0"0,0 0 0,0 0 0,0 0 15,0 0-15,-12-35 16,12 35-16,0-6 15,0 6 1,0-3-16,0 0 16,0-3-1,0 0-15,0-3 16,0 3 0,0-3-16,0-5 15,0-7-15,0 3 16,0-8-1,0-1-15,0 3 16,0-5 0,0-1-16,-5 3 15,5 1 1,0-4-16,0 6 16,0-2-16,-6-7 15,6 7 1,0-1-16,0-3 15,6-2 1,-6 8-16,0-2 16,0-1-1,0 6-15,-6-2 16,6-1 0,-6-3-16,6 7 15,-6-7-15,0-3 16,6 10-1,-6-7-15,6 3 16,-6-2 0,0-1-16,-6-3 15,6 1 1,-5-1-16,5 1 16,-6-4-16,6 6 15,0 4 1,0 2-16,0 3 15,0 3 1,6 4-16,0-1 16,0 6-1,0 6-15,0-3 16,12-3-16,6-3 16,11 0-1,13-3-15,-1 7 16,13 2-1,11 3-15,23 3 16,7-3 0,6-3-16,0 0 15,5-3-15,18-15 16,-11 0 0,-18 1-16,-7 8 15,7 0 1,-6 0-16,-12 6 15,-12 3-15,-12 0 16,-11 3 0,-1 3-16,7 0 15,-1-3 1,-6 6-16,-11-6 16,-6 0-1,-7 0-15,-5 0 16,0 6-16,-6-6 15,0 0 1,-6 0-16,6 0 16,-6 6-1,6-6-15,0 6 16,0 0-16,6 6 16,-1 2-1,13 19-15,0 5 16,-7 13-1,1 5-15,-6-3 16,0 3 0,-6-2-16,-6 2 15,0 6 1,0 3-16,-6-3 16,0-3-16,0 7 15,-6-10 1,0-3-16,1-9 15,-1-2 1,6-4-16,0 1 16,0-1-1,0-5-15,0-6 16,0-10-16,0-2 16,0-3-1,-5 6-15,5-9 16,0 2-1,-6 4-15,0-3 16,0-6-16,0 6 16,-5-3-1,-7-3-15,0-1 16,-11 1 0,-13 0-16,-23 6 15,-23 6 1,5-3-16,6 2 15,12-5-15,6-3 16,-12-3 0,-6 6-16,0-6 15,12 3 1,0 3-16,0 2 16,0 4-1,0 6-15,6-9 16,11-4-16,13-5 15,11-3 1,1-3-16,5 0 16,6 0-1,0 0-15,7 0 16,-1-3 0,0-3-16,0 6 15,6-5 1,-6 5-16,6-6 15,0 6-15,1-6 16,-1 3 0,0-3-16,0 0 15,0 0 1,0-6-16,0 6 16,0-3-16,0 0 15,-6 1 1,6-4-16,-5 3 15,5 0 1,-6 0-16,12 3 16,0 0-16</inkml:trace>
  <inkml:trace contextRef="#ctx0" brushRef="#br0" timeOffset="59878.112">22821 12307 0,'0'0'0,"0"0"0,0 0 15,0 0 1,0 0-16,12-33 16,15 15-1,17-14-15,12-1 16,12-5-1,6-1-15,15-11 16,21 0-16,5 2 16,3-8-1,10 6-15,43-6 16,-8-4 0,39-8-16,-1 3 15,-24 6 1,25-9-16,-25 3 15,-5 9-15,15-10 16,-36 10 0,-6 9-16,-3 0 15,-36 8 1,-35 12-16,-23 10 16,-16 2-1,-14 9-15,-9-3 16,-6 3-16,-3 0 15,-6-6 1,-3-2-16,-6-4 16,-5 0-1,-1 6-15,6-3 16,3 10 0,6-1-16,6 3 15,3 0-15,3-3 16,6-3-1,6-3 1,0 6-16,-4 6 16,-2 6-16,-3 6 15,-6 3 1,-6 2-16,-9 16 16,-11 0-16,-13 2 15,-2-8 1,5-7-16,6 7 15</inkml:trace>
  <inkml:trace contextRef="#ctx0" brushRef="#br0" timeOffset="60539.292">26373 9912 0,'0'0'0,"0"0"0,0 0 15,9 66 1,-9 13-16,-15 58 16,-11 22-1,-4-31-15,12-45 16,7-33-16,5-23 15,3-7 1,0-8-16,3-6 16,0-6-1,0 0-15,0 0 16,0 0 0,80-47-16,-48 35 15,1 6 1,-1 15-16,7 6 15,2 17-15,-2 7 16,-10-1 0,-11-5-16,-12-7 15,-6-5 1,-6-3-16,-9-6 16,-5 2-16,-7-8 15,-9-3 1,-5-6-16,-12-9 15,-6-14 1,14 5-16,13 0 16</inkml:trace>
  <inkml:trace contextRef="#ctx0" brushRef="#br0" timeOffset="61384.312">26142 9951 0,'0'0'0,"0"0"0,0 0 16,0 0-16,0 0 16,60-39-16,2 7 15,18-15 1,0 2-16,-9 1 15,-6 5 1,0 1-16,-9-4 16,-14 4-1,-19 5-15,-11 16 16,-12 2 0,-3 3-16,-3 9 15,-5-3-15,-4 0 16,0 0-1,3 0-15,-3-5 16,3 8 0,4 0-16,2 0 15,3 0 1,3 0-16,3 0 16,8 0-16,16-3 15,15 0 1,2 0-16,0 0 15,-8 3 1,-7 0-16,-8 3 16,-3 3-16,-6 3 15,-3-3 1,-3 3-16,-3 0 16,0 0-1,-3-3-15,0 0 16,0 0-1,0 0-15,0 0 16,2 0 0,-2 0-16,0-3 15,0 5-15,0-5 16,0 6 0,0-6-16,0 6 15,0-3 1,0 0-16,0 3 15,0 3 1</inkml:trace>
  <inkml:trace contextRef="#ctx0" brushRef="#br0" timeOffset="62406.908">26077 10978 0,'0'0'0,"0"0"0,0 0 16,0 0-16,0 0 15,0 0 1,0 0-16,0 0 16,0 0-16,9-30 15,-6 27 1,0 0-16,0 0 16,0-3-1,0 6-15,0-5 16,-3 5-1,0 0-15,0-6 16,0 6 0,0 0-16,-3-3 15,3 0-15,-3 0 16,3 3 0,0-3-16,0 3 15,0 0 1,0 0-16,-3 0 15,0 0 1,0 0-16,3 0 16</inkml:trace>
  <inkml:trace contextRef="#ctx0" brushRef="#br0" timeOffset="63097.522">23392 11297 0,'0'0'0,"0"0"0,0 0 16,0 0 0,-9-32-16,1 20 15,-7 6-15,15 6 16,-122 39 0,-88 64-16,-77 48 15,-9-12 1,6 24-16,29-15 15,19-27 1,49-41-16,16 3 16,17-18-16,35-3 15,43-17 1,34-19-16,30-14 16,18-12-1,0 0-15</inkml:trace>
  <inkml:trace contextRef="#ctx0" brushRef="#br0" timeOffset="63955.222">22936 11336 0,'0'0'0,"0"0"0,0 0 15,0 0-15,0 0 16,0 0 0,36-6-16,-12 6 15,14 0 1,15 0-16,18 6 15,36 3 1,11-6-16,10 6 16,14 3-1,21 20-15,-6 7 16,14-1-16,28 6 16,-13-8-1,60 2-15,-42-8 16,65-6-1,-44 8-15,57 1 16,-40-1 0,34-8-16,-13 26 15,-8-11 1,-24-1-16,-9 7 16,-48-7-16,22 1 15,-39-7 1,-39-2-16,-2-10 15,-7 7 1,-26-9-16,-24-3 16,-17-9-16,-16-1 15,-8 1 1,-6-6-16,-3 6 16,-6-6-1,0 0-15,-3 6 16,-6-3-1,-24 6-15,-32 6 16,-33 9 0,-47 29-16,-44 24 15,-16 29-15,-58 13 16,26-7 0,-27 15-16,19 4 15,-13-25 1,60-23-16,-1 0 15,19-24-15,38 9 16,8-3 0,13-6-16,23-11 15,39-22 1,29-23-16,10-9 16</inkml:trace>
  <inkml:trace contextRef="#ctx0" brushRef="#br0" timeOffset="64722.132">21190 12313 0,'0'0'0,"0"0"16,-33-24-16,16 24 15,-7-3 1,-9 3-16,1 3 16,-4 9-1,4-6-15,5 8 16,6-8-16,7 6 15,5-6 1,6 6-16,3-12 16,29 38-1,36 4-15,33 14 16,15-6 0,67 7-16,1-13 15,35 0-15,-9-8 16,-3 2-1,24 1-15,-18 23 16,30 21 0,-41-6-16,43-6 15,-40-6 1,31-3-16,-31-17 16,8 23-16,0-9 15,-29 3 1,11-3-16,-29-9 15,-36-17 1,12-6-16,-17-4 16,-33-8-1,-24-9-15,-24 0 16,-17-6-16,-9-6 16,-6-6-1</inkml:trace>
  <inkml:trace contextRef="#ctx0" brushRef="#br0" timeOffset="65738.289">25956 10821 0,'0'0'0,"0"0"16,0 0 0,0 0-16,0 0 15,0 0-15,0 0 16,0 0 0,0 0-16,0 0 15,0 0 1,0 0-16,0 0 15,0 0-15,0 0 16,0 0 0,0 0-16,0 0 15,0 0 1,-30-21-16,22 33 16,-1 12-1,-3 5-15,6 13 16,-3 11-1,0 15-15,3-9 16,0 12 0,0 6-16,0-6 15,-5 3-15,-4 15 16,3-6 0,0-9-16,-3 0 15,0-9 1,4 3-16,-7-9 15,3 3-15,6-11 16,3-10 0,0 1-16,0-7 15,3-2 1,-2 2-16,-1 4 16,0-1-1,0 7-15,0-1 16,0-6-16,3-11 15,0 0 1,0-10-16,0-2 16,3-3-1,0-6-15,-3 6 16,0-6 0,0 3-16,0-3 15,3 5-15,0 10 16</inkml:trace>
  <inkml:trace contextRef="#ctx0" brushRef="#br0" timeOffset="67204.135">22821 12159 0,'0'0'0,"0"0"16,0 0-16,0 0 15,0 0 1,36-12-16,-10 12 15,7 0 1,2 3-16,7 3 16,2 3-1,6-1-15,4 10 16,8 3-16,9-9 16,9 6-1,-9-4-15,-6-2 16,-6 3-1,0 3-15,7 5 16,5-2 0,6 0-16,-3-9 15,-6 5 1,-3-2-16,-6-3 16,3 6-16,0-3 15,6-4 1,6 10-16,-2-3 15,-10-3 1,0-3-16,3-1 16,12 1-16,3-3 15,-6-3 1,-12 6-16,-9-6 16,-5 6-1,-4-3-15,3-4 16,10 1-1,14 0-15,-6 6 16,-9-6-16,-14 0 16,-10-3-1,-2 3-15,-10 0 16,-5-6 0,-3 6-16,-3-3 15,0-3-15,0 0 16,0 0-1,-3 0-15,-1 0 16,1 0 0,-3 0-16,0-3 15,-3-3 1,0 6-16,0 0 16,0 0-1,0 0-15,0 0 16,0 0-16,-29-51 15,17 34 1,0-4-16,3 6 16,0-3-1,3 7-15,0 5 16,3 3-16,3 0 16,3 3-1,0 0 1,-3 0-16,0 0 15,30 12-15,-15-6 16,0 5 0,-1-2-16,1 0 15,0 0 1,-3 3-16,0-3 16,-3 0-16,-4-4 15,1-2 1,-3 3-16,-3-6 15,0 0 1,0 0-16,-44 39 16,-3-7-1,-19 7-15,-13 11 16,-4 12-16</inkml:trace>
  <inkml:trace contextRef="#ctx0" brushRef="#br0" timeOffset="70509.312">25115 12896 0,'0'0'0,"0"0"0,0 0 16,-20-27-1,17 21-15,0 0 16,0-3-16,0 3 16,3 0-1,-3 0-15,0 1 16,3 5-1,0 0-15</inkml:trace>
  <inkml:trace contextRef="#ctx0" brushRef="#br0" timeOffset="71387.333">25198 12869 0,'0'0'0,"0"0"15,-24-36-15,16 22 16,-1-1 0,0-3-16,3 0 15,3-2 1,0 8-16,0 3 15,3 6 1,0 3-16,0 0 16,30 74-16,26 53 15,36 42 1,-4-15-16,1-15 16,-12-36-1,-9-23-15,27-9 16,0-6-1,0-5-15</inkml:trace>
  <inkml:trace contextRef="#ctx0" brushRef="#br0" timeOffset="72053.939">26601 13559 0,'0'0'0,"0"0"16,0 0-1,0 0-15,0 0 16,-9 53-16,-2 36 16,-4 53-1,3-6-15,3-30 16,3-38-1,3-14-15,6-25 16,0-2 0,0-15-16,3 0 15,0-12 1,-6 0-16,0 0 16,47-39-16,-14 9 15,11 4 1,1 8-16,-7 12 15,-2 12 1,-1 12-16,-2 11 16,-7 7-1,-11-1-15,-6 1 16,-9-6-16,-9-4 16,-9 7-1,-14-10-15,-13 4 16,-2-6-1,-9-3-15,3-7 16,8-5-16,4-18 16,2-8-1</inkml:trace>
  <inkml:trace contextRef="#ctx0" brushRef="#br0" timeOffset="72753.258">26178 13739 0,'0'0'0,"0"0"0,0 0 15,0 0 1,0 0-16,0 0 16,0 0-16,80-71 15,0-12 1,-12 6-16,-21 21 16,-14 15-1,-9 11-15,-7 9 16,-2 3-16,-3 4 15,-3 2 1,0 0-16,0 6 16,-3 6-1,5 6-15,13 21 16,12 23 0,11 24-16,12 9 15,-6-9 1,4-3-16,-4-9 15</inkml:trace>
  <inkml:trace contextRef="#ctx0" brushRef="#br0" timeOffset="73317.144">26518 14088 0,'0'0'0,"0"0"0,0 0 15,0 0 1,0 0-16,0 54 16,-3-4-1,9 21-15,6 24 16</inkml:trace>
  <inkml:trace contextRef="#ctx0" brushRef="#br0" timeOffset="77990.805">26012 11226 0,'0'0'0,"0"0"0</inkml:trace>
  <inkml:trace contextRef="#ctx0" brushRef="#br0" timeOffset="83338.835">14988 13094 0,'0'0'0,"0"0"0,0 0 0,0 0 16,0 0-16,0 0 16,0 0-1,0 0-15,-3-27 16,6 21-16,0 6 16,0-6-1,0 6-15,3 0 16,3-3-1,3 0-15,2 1 16,1 2 0,0 0-16,3 0 15,-1 0-15,4 0 16,3 0 0,3 0-16,-1 0 15,1 0 1,-3 0-16,-4 0 15,1 0 1,0 0-16,-1 0 16,4 2-16,0 1 15,-1 0 1,4-3-16,6 6 16,5 0-1</inkml:trace>
  <inkml:trace contextRef="#ctx0" brushRef="#br0" timeOffset="92217.21">25515 12774 0,'0'0'0,"0"0"0,0 0 0,0 0 0,0 0 15</inkml:trace>
  <inkml:trace contextRef="#ctx0" brushRef="#br0" timeOffset="93832.985">25704 12372 0,'0'0'0,"0"0"16,-11-39 0,8 25-16,3 2 15,0 0-15,5-3 16,10-3-1,18-5-15,8 2 16,-2 6 0,-4 6-16,-5 0 15,-3 9 1,-4 0-16,1 0 16,0 0-16,-1 0 15,-2 0 1,-3-6-16,-6 6 15,-4 0 1,-2 0-16,0 0 16,0 0-1,0 6-15,0 0 16,0 3-16,0 3 16,0 15-1,0 5-15,-3 10 16,0-1-1,-3 0-15,0-5 16,0-12 0,0-1-16,0-8 15,0-3-15,0 0 16,0-6 0,0 0-16,0-3 15,0-3 1,0 6-16,0-6 15,-3 5 1,0-5-16,0 6 16,-3 0-16,-3-3 15,-3 0 1,-6 0-16,-5 0 16,-13-3-1,-17 0-15,-9 0 16,3 0-16,2 3 15,4-3 1,9 6-16,8-6 16,9 6-1,7-6-15,5 0 16,6 6-16,3-6 16</inkml:trace>
  <inkml:trace contextRef="#ctx0" brushRef="#br0" timeOffset="100570.743">16379 13982 0,'0'0'0,"0"0"0,0 0 0,0 0 0,0 0 15,0 0-15,0 0 16,0 0-1,-26-27-15,23 21 16,0 0 0,0 3-16,0 0 15,0 0 1,0 0-16,0 0 16,3 3-1,0 0-15,0 0 16,3 0-16,0 0 15,3 0 1,0 0-16,3 0 16,-9 0-1,35 6-15,-11-3 16,0-3-16,-1 0 16,4 0-1,2 0-15,1 0 16,-3 0-1,-1 0-15,1 0 16,0-3 0,-4 0-16,4 0 15,0-2-15,-4-1 16,1 6 0,-3-6-16,-4 6 15,1 0 1,0 6-16,0-6 15,0 0 1,-1 6-16,4-1 16,0-2-16,-1 0 15,1 0 1,3 0-16,0 0 16,5-3-1,1 6-15,-1 0 16,-2 0-1,0 0-15,-1-3 16,1 0-16,-3-3 16,-1 0-1,4 0-15,0 0 16,-1 0 0,1 0-16,-1 0 15,1 0 1,3 0-16,2 0 15,4-3-15,2 0 16,4 0 0,2-6-16,1 3 15,-7 6 1,-2-6-16,-7 6 16,-2 0-1,-1 0-15,7 0 16,3 6-16,2-6 15,-2 0 1,2 6-16,1-6 16,-4 0-1,-2 0-15,-4 6 16,1-3 0,2 3-16,-2-3 15,-3 0-15,-1 0 16,-2 0-1,0-3-15,-1 0 16,-2 0 0,-3-3-16,0 3 15,-4 3-15,-2 9 16</inkml:trace>
  <inkml:trace contextRef="#ctx0" brushRef="#br0" timeOffset="106867.86">27954 11306 0,'0'0'0,"0"0"0,0 0 0,0 0 0,0 0 16,0 0-16,0 0 15,0 0 1,33-3-16,-27 24 16,3 18-1,2 11-15,1 6 16,3-6-16,0-8 16,6-10-1,-1-14 1,10-3-16,0-12 15,-4-6-15,4-12 16,2 0 0,4-14-16,-7 2 15,-2-2 1,-6-4-16,-3 0 16,-7 16-16,-2 2 15,-3 3 1,3 3-16,0 3 15,0 0 1,0 6-16,3 6 16,2 6-1,4 9-15,6 17 16,11 13-16,13 2 16,-1-9-1,-5-11-15,-4-15 16,-2-12-1,-7-1-15,4-10 16,5-7 0,12-21-16,19-32 15,5-30-15,-3 1 16,-18 17 0,-23 23-16,-19 31 15,-17 17 1,6 6-16</inkml:trace>
  <inkml:trace contextRef="#ctx0" brushRef="#br0" timeOffset="109854.121">25764 11132 0,'0'0'0,"0"0"0,0 0 0,0 0 0,0 0 16,0 0 0,0 0-16,0 0 15,0 0 1,0 0-16,0 0 16,0 0-1,11 29-15</inkml:trace>
  <inkml:trace contextRef="#ctx0" brushRef="#br0" timeOffset="110460.263">25482 12848 0,'0'0'0,"0"0"15,0 0 1,0 0-16,0 0 16</inkml:trace>
  <inkml:trace contextRef="#ctx0" brushRef="#br0" timeOffset="113716.647">21379 12390 0,'95'-39'0,"59"-23"0,80-18 0,-24 12 15,9 12 1,9 8-16,12 7 16,6-3-1,2 14-15,-23 0 16,27 10-16,11-4 16</inkml:trace>
  <inkml:trace contextRef="#ctx0" brushRef="#br0" timeOffset="118507.314">18111 9682 0,'0'0'0,"0"0"0,0 0 0,-15-33 15,15 33-15,0 0 16,0 0-16,0 0 15,-6 110 1,-5-10-16,-1-5 16,0-21-1,0-24-15,6-11 16,3-16 0,0-8-16,0-9 15,0 0 1,3 0-16,0-6 15,0 0-15,0 0 16,0 0 0,33-39-16,-9 19 15,2 5 1,-5 6-16,-3 9 16,2 12-1,1 3-15,-3 2 16,-6 4-16,-3 6 15,-6-9 1,-6-1-16,-9 1 16,-6-3-1,-3 6-15,-2-10 16,-1 4-16,0-6 16,4 0-1,2-3-15,9 0 16,6-6-1,3-6-15</inkml:trace>
  <inkml:trace contextRef="#ctx0" brushRef="#br0" timeOffset="118775.538">18440 10265 0,'0'0'0,"0"0"16,0 0-16,3-33 15,9 21 1,2-3-16,10 4 16,6-1-1,-1 3-15,4 3 16,-4 0-1,4 6-15,3-6 16,2 6 0</inkml:trace>
  <inkml:trace contextRef="#ctx0" brushRef="#br0" timeOffset="119379.825">19147 9732 0,'0'0'0,"0"0"0,0 0 16,0 0-16,0 0 15,30 27 1,-21 29-16,-3 9 16,-6-3-1,0-12-15,-3-11 16,-3-10 0,3-11-16,-3-6 15,0 3-15,3-6 16,3-6-1,3-3-15,0 0 16,3 0 0,-6 0-16,38-6 15,-8 3-15,0 3 16,5 3 0,-2 3-16,-1 6 15,-2 5 1,-9-8-16,-7 9 15,-11 0 1,-3-18-16,-14 47 16,-16-9-16,-9 1 15,4-9 1,-7-16-16,4-2 16,8-6-1,4-12-15,2 0 16,6-9-16</inkml:trace>
  <inkml:trace contextRef="#ctx0" brushRef="#br0" timeOffset="120182.455">18836 9522 0,'0'0'16,"0"0"-16,0 0 16,0 0-16,0 0 15,71 0-15,1 0 16,10 0 0,1 0-16,-12-6 15,-8 6 1,-13 0-16,-12 0 15,-5 0-15,-12 0 16,-10-6 0,-5 6-16,-3-3 15,-3-3 1,0 6-16,0 0 16,-17-35-1,5 20-15,0 3 16,0 0-16,3 6 15,3 3 1,3 0-16,3 3 16,3 0-1,3 0-15,6 0 16,12 0 0,11 3-16,7 3 15,-4 0-15,-8 3 16,-10-3-1,-8 9-15,-9-3 16,-3-12 0,-38 62-16,-1-3 15,-8 24-15</inkml:trace>
  <inkml:trace contextRef="#ctx0" brushRef="#br0" timeOffset="120895.528">20536 9649 0,'0'0'16,"0"0"-16,0 0 0,0 0 15,0 0 1,6-32-16,-6 20 16,-3 0-1,0-3-15,0 3 16,0 0 0,0 9-16,0 0 15,0 1 1,0 2-16,0 0 15,3 0-15,0 0 16,0 0 0,-3 59-16,3 6 15,3 9 1,0 0-16,-6-6 16,0 0-16,-3-15 15,-6 3 1,-6 10-16,-2-4 15,-1-15 1</inkml:trace>
  <inkml:trace contextRef="#ctx0" brushRef="#br0" timeOffset="121411.948">20246 10448 0,'0'0'0,"0"0"0,0 0 16,-33-6-16,21 0 15,0-6 1,0-2-16,4 8 16,-1-3-1,3 3-15,3 0 16,0 3-1,3 0-15,0 3 16,0 0-16,59-18 16,-15 12-1,19 1-15,17 2 16,2 3 0,10-3-16,3-6 15,-6-3-15,-6-3 16,-15-3-1,-21 6-15,-20 12 16,-7 12 0</inkml:trace>
  <inkml:trace contextRef="#ctx0" brushRef="#br0" timeOffset="129899.642">20518 5562 0,'0'0'0,"0"0"0,0 0 0,-33 12 16,21 0-16,4-6 15,-1 6 1,3-9-16,3 8 16,0-2-1,3 3-15,0-12 16,0 0-16,27 36 16,-1-31-1,10 4-15,5-3 16,1 0-1,-4 3-15,-2-3 16,-7-6 0,-2 6-16,-3 0 15,-4 0 1,4 0-16,0 0 16,5-6-16,4 0 15,5 0 1,1 0-16,-4 0 15,-2 0 1,-4 0-16,1 0 16,0 0-1,-1 0-15,4 0 16,2 0 0,4 0-16,2 0 15,4-6-15,2 6 16,-6 0-1,-5 0-15,0 0 16,-1 0 0,4 0-16,2-6 15,3-6-15,-2 6 16,-1-9 0,-2 9-16,2-3 15,1 3 1,-1-5-16,1 5 15,-4 0-15,1-6 16,-4 6 0,1 0-16,-4 6 15,-2 0 1,-7 0-16,1 0 16,0 0-1,2 0-15,4 0 16,3-6-16,2 6 15,4 0 1,-1 0-16,-2 0 16,-1 6-1,-2-6-15,-1 0 16,4 0 0,2 0-16,4 0 15,2-6-15,0 6 16,-2 0-1,-7 0-15,4 0 16,-1 6 0,1-6-16,-1 6 15,4-6 1,-1-6-16,1 6 16,5 0-16,-2 0 15,-1 0 1,0-6-16,4 6 15,-1-9 1,3 9-16,-2-6 16,-1 1-16,-5 2 15,-1 3 1,0 0-16,4 0 16,-1 0-1,-2 0-15,-1-6 16,1 6-1,-1 0-15,3 0 16,4-6 0,-1 6-16,1-6 15,-1 6-15,0 0 16,-2 0 0,-4-6-16,1 6 15,-7-6 1,-5 6-16,-1 0 15,4 0 1,-1 0-16,1 0 16,2 0-16,4 6 15,-1 0 1,4 0-16,2-6 16,4 6-1,2 0-15,0-6 16,-2 3-16,2-3 15,0 5 1,-2 1-16,-1-6 16,3 9-1,4-3-15,2 0 16,0 6 0,-6-6-16,-5-6 15,-4 6 1,-2 0-16,-1-6 15,1 6-15,-1-6 16,1 5 0,-1 1-16,4-6 15,-1 3 1,-2-3-16,-4 6 16,4-6-16,-4 6 15,-2-6 1,2 0-16,4-6 15,2 6 1,4-6-16,2 6 16,3 6-16,-2-6 15,-4 6 1,0-6-16,-2 0 16,-4 0-1,-2 0-15,2 0 16,7 0-1,5 0-15,6 0 16,4 0 0,2 0-16,-3 0 15,3 0-15,0-6 16,0 0 0,7 6-16,5-3 15,-3 3 1,0-6-16,-6 6 15,0-5-15,-3-1 16,-3 6 0,6 6-16,-2-6 15,-4 5 1,3 1-16,-3-6 16,6 0-1,3-6-15,6 6 16,3 6-16,-3-6 15,-6 3 1,-8-3-16,5 0 16,0 0-1,3 6-15,-3-6 16,-9 6-16,-11 3 16,-13-3-1,-5-6-15,-9 6 16,-6-6-1,-7 0-15,-5 0 16,0 0 0</inkml:trace>
  <inkml:trace contextRef="#ctx0" brushRef="#br0" timeOffset="140810.201">18079 12345 0,'0'0'0,"0"0"0,0 0 0,-27-26 0,27 23 16,0 3-16,0 0 15,0 0-15,0 0 16,-9 74-1,-6-3-15,-2 11 16,-1-5 0,3-9-16,0-14 15,3-1 1,0-9-16,4-8 16,2-15-1,3-1-15,0-8 16,3-6-16,0-6 15,0 0 1,0 0-16,0 0 16,29-59-1,-17 35-15,3 9 16,6 4 0,2 5-16,4 0 15,6 6-15,-4 6 16,1 0-1,-4 11-15,-8-2 16,-6 6 0,-6-3-16,-9 8 15,-12-2 1,-14 8-16,-10 4 16,1-9-16,-1-7 15,1-2 1,5-9-16,4-3 15,5-6 1,3-6-16,6-6 16,15-9-16,0 21 15,60-71 1</inkml:trace>
  <inkml:trace contextRef="#ctx0" brushRef="#br0" timeOffset="141861.701">17824 12395 0,'0'0'0,"0"0"16,0 0-16,0 0 15,0 0 1,0 0-16,0 0 16,0 0-1,9-41-15,6 11 16,5-11 0,7-6-16,3-4 15,-4 1 1,-5 12-16,-3 5 15,0 0-15,-1 1 16,1 2 0,0-2-16,3 5 15,-4 3 1,-5 10-16,-3 2 16,-3 0-16,0 9 15,0 0 1,-3 3-16,3 3 15,0 0 1,5 18-16,10 8 16,6 22-1,5 2-15,4 3 16,-1-3 0,-2-5-16,5 5 15,4 12-15,-1 12 16</inkml:trace>
  <inkml:trace contextRef="#ctx0" brushRef="#br0" timeOffset="147373.415">15932 14121 0,'0'0'0,"0"0"0,0 0 15,0 0 1,0 0-16,0 0 16,0 0-1,21-33-15,-9 21 16,3 1-1,3-4-15,8-3 16,13 0 0,14-2-16,-3 8 15,1 0-15,-7-3 16,0 9 0,-5 0-16,-1 12 15,-2-6 1,-7 0-16</inkml:trace>
  <inkml:trace contextRef="#ctx0" brushRef="#br0" timeOffset="148472.92">15157 13955 0,'0'0'0,"0"0"16,0 0-16,0 0 16,0 0-1,0 0-15,-24-30 16,30 28-16,3-4 15,12 6 1,8-6-16,4 6 16,2-6-1,4 6-15,-1 0 16,1 0 0,-1 0-16,-2 0 15,-7 6 1,-2-6-16,3 6 15,-1-6-15,4 0 16,2-6 0,1 6-16,-7-6 15,-5 6 1,0-6-16,-3 6 16,-1-3-16,-2 0 15,0 0 1,0 0-16,2 0 15,1 0 1,0 0-16,-1-3 16,4 6-1,3 0-15,2 0 16,4 0-16,8 9 16,10 6-1</inkml:trace>
  <inkml:trace contextRef="#ctx0" brushRef="#br0" timeOffset="162353.787">19991 13778 0,'0'0'0,"0"0"0,0 0 0,0 0 0,0 0 16,0 0-16,0 0 15,0 0 1,0 0-16,0 0 16,0 0-1,0 0-15,0 0 16,0 0 0,0 44-16,9-17 15,3-4 1,0 1-16,2-3 15,4 2-15,3-8 16,0-3 0,-1-6-16,4-6 15,6-9-15,8-12 16,6-5 0,7-10-16,23-23 15,20-18 1,-5-12-16,-9-6 15,-21 30 1,-20 24-16,-15 17 16,-10 12-16,-2 4 15,0 2 1,3 0-16,6 0 16,8 0-1,4-6-15</inkml:trace>
  <inkml:trace contextRef="#ctx0" brushRef="#br0" timeOffset="172319.374">9070 15065 0,'0'0'0,"0"0"0,0 0 0,0 0 0,-11-36 16,5 30-1,0-2-15,6 2 16,-6 0 0,6 0-16,0 0 15,0 0 1,0 3-16,6-3 15,0 0-15,0 0 16,-1 0 0,1 0-16,6 6 15,-6-6 1,6 6-16,0-2 16,0-1-1,-6 3-15,5 0 16,-5 0-16,6 0 15,0 0 1,6 0-16,0 0 16,-1 0-1,1-3-15,6 0 16,-1 0-16,7 0 16,-6 0-1,5-3 1,-5 6-16,6 0 15,5 0-15,-5 0 16,-1 0 0,1-6-16,-6 6 15,5-6-15,-5 6 16,0-3 0,-7 0-1,1 3-15,0 0 16,-6 0-16,0 0 15,-1 0 1,1 0-16,0 0 16,0 0-1,0 0-15,0 0 16,-1 0-16,7 0 16,6 0-1,-6 0-15,5 0 16,7 0-1,-6 0-15,-1-3 16,1 3 0,0 0-16,-1-3 15,7 0-15,5-3 16,-5 0 0,0 0-16,-7 1 15,1 5 1,0 0-16,-1 0 15,7 0-15,0 5 16,5-5 0,-5 0-16,-1 0 15,1 0 1,-6 0-16,-1 0 16,1 0-1,0 0-15,-7 0 16,1 0-16,0 0 15,0 0 1,0 0-16,-1 0 16,1 0-1,0 0-15,0 0 16,-1 0-16,7 0 16,6 0-1,-1 0-15,1 0 16,5 0-1,-5 0-15,0 0 16,-7 0 0,7 0-16,-6 0 15,-7 0 1,7 0-16,-6 0 16,-1 0-16,1 0 15,0 0 1,0 0-16,0 0 15,-1 0 1,1 0-16,0 0 16,5 6-1,1-6-15,6 0 16,-1 0-16,7 0 16,-4 0-1,1-6-15,-3 6 16,-1-5-1,-2 5-15,0-6 16,-1 0-16,1 0 16,-1-3-1,1 3-15,0 6 16,2-6 0,4 6-16,-1-6 15,4 6 1,0 0-16,-1 0 15,-2 0-15,-4 0 16,-5 0 0,-3 0-16,-1 6 15,-2 0 1,-3 9-16</inkml:trace>
  <inkml:trace contextRef="#ctx0" brushRef="#br0" timeOffset="173976.433">16128 13967 0,'0'0'0,"18"-33"0,-7 16 16,1 5-16,-6 6 16,-3 6-1,0 0-15</inkml:trace>
  <inkml:trace contextRef="#ctx0" brushRef="#br0" timeOffset="178079.835">16664 13999 0,'0'0'0,"0"0"0,0 0 0,0 0 0,0 0 0,0 0 15,0 0 1,0 0-16,0 0 16</inkml:trace>
  <inkml:trace contextRef="#ctx0" brushRef="#br0" timeOffset="183477.749">12750 14938 0,'0'0'0,"0"0"0,0 0 0,-24-33 0,18 24 16,3 3-16,1-3 15,-1 3 1,0 6-16,3-5 15,0 5-15,0-3 16,0 0 0,3 3-16,0 0 15,-1 0 1,-2 0-16,0 0 16,0 0-16,30 17 15,-15-11 1,0 0-16,-1 0 15,4 0 1,3-3-16,0 3 16,-4 0-1,-2 0-15,0-3 16,0 0-16,0 0 16,-1-3-1,4 0-15,0 0 16,3 0-1,-1 0-15,1 0 16,0 0 0,0-3-16,-1 0 15,1 3-15,6-3 16,5-3 0,4 6-16,2-6 15,1 0 1,-7 0-16,-5 0 15,-3 3 1,-4 0-16,-2 3 16,0 0-16,0 0 15,-1 0 1,1 0-16,3 0 16,0 0-1,-1 0-15,-2 0 16,3 0-1,3 3-15,2 0 16,4 0-16,2-3 16,4 0-1,2-3-15,-2 3 16,-7 0 0,1 0-16,-3 0 15,-4 0-15,4-3 16,0 3-1,-1 0-15,4 0 16,2 0 0,1 0-16,8 0 15,1-3 1,2 0-16,1-3 16,-4 6-16,1 0 15,-4 0 1,1 0-16,-1 0 15,1 0 1,2 6-16,9-3 16,1-3-1,-1 3-15,0-3 16,-2 0 0,-7 0-16,1-3 15,-4 0-15,1-3 16,-4 6-1,1-6-15,-4 6 16,-2 0 0,2-5-16,-2 5 15,2 0-15,-2 0 16,-3-3 0,-7 0-16,-2 3 15,0 0 1,-3 0-16,-3 0 15,-1 0 1,-2 0-16,0 0 16,0 0-1,0 0-15,0 0 16,-3 0-16,0 0 16,-3 3-1,-3 0-15</inkml:trace>
  <inkml:trace contextRef="#ctx0" brushRef="#br0" timeOffset="195018.034">6590 17042 0,'0'0'0,"0"0"16,0 0-16,0 0 16,0 0-1,0 0-15,0 0 16,0 0 0,0 0-16,0 0 15,0 0-15,0 0 16,41-12-1,-17 15-15,-1 0 16,1 0 0,0 0-16,5-3 15,1 6 1,0-6-16,-1 6 16,1-6-16,-1 0 15,7 0 1,-1 0-16,7 0 15,-1 0 1,-5 0-16,-1 0 16,-5 0-1,0 0-15,-7 0 16,7 0-16,-6-6 16,-1 6-1,-5 0-15,0 0 16,0 0-1,-1 0-15,-5 0 16,6 0 0,0 0-16,-1 0 15,1 0-15,6 0 16,0 0 0,-1 0-16,7 0 15,-1 0 1,-5 0-16,0 0 15,-6 0 1,5-6-16,-5 6 16,6-3-16,-1 0 15,-5 0 1,0 3-16,0 0 16,-6 0-1,-1 0-15,1 0 16,0 0-1,0 0-15,6 0 16,-6 0-16,-1 0 16,7 0-1,-6 0-15,0 0 16,0 0 0,-1 0-16,-5 0 15,0 0-15,0 0 16,6 3-1,0 3-15,0 0 16</inkml:trace>
  <inkml:trace contextRef="#ctx0" brushRef="#br0" timeOffset="197114.261">6483 14881 0,'0'0'0,"0"0"0,0 0 15,-12-38 1,6 26-16,-6 3 15,1 0 1,-1 0-16,0 4 16,0-1-16,-6 6 15,7 0 1,11 0-16,-30 6 16,12 8-1,-6-2-15,1 6 16,-1 3-16,6-4 15,6 4 1,1 3-16,-1 2 16,12 1-1,-6 3-15,6-4 16,6 1 0,0 2-16,0-2 15,0 6-15,5-4 16,1 1-1,0-1-15,6 1 16,-6-6 0,0-1-16,-1 1 15,-5-3-15,6 0 16,0-4 0,0 10-16,-6-3 15,6-4 1,-6 1-16,-6-3 15,0-6 1,0 2-16,0 1 16,-6 0-16,-6 6 15,6-9 1,-6 5-16,0-5 16,6-3-1,0-3-15,0-6 16,6 6-1,0-6-15,0 6 16,6-3 0,-6 0-16,6 0 15,-6 0-15,6 0 16,-6 0 0,6-1-16,0 4 15,6 6 1,-6 0-16,0-3 15,0 3 1,0 6-16,-1-4 16,1-2-1,-6 6-15,6-3 16,-6 5-16,6-2 16,-6 3-1,6-3-15,-6 11 16,0 1-16,0-1 15,0 4 1,0 0-16,0-1 16,0-8-1,0 2-15,0 4 16,0-3 0,0-1-16,-6 4 15,6 0 1,-6-7-16,6 4 15,0-9-15,-6 5 16,6-2 0,0 3-16,0 2 15,-6 1 1,6 3-16,-5-1 16,5 1-1,-6-4-15,6 7 16,-6-9-16,6-4 15,0 4 1,0-9-16,0 5 16,0-2-1,0 0-15,6 9 16,0 2-16,5 7 16,13 14-1,29 65-15,30 57 16</inkml:trace>
  <inkml:trace contextRef="#ctx0" brushRef="#br0" timeOffset="200331.509">8342 16550 0,'0'0'0,"0"0"16,0 0-16,0 0 16,0 0-1,0 0-15,0 0 16,-29-35-16,17 23 16,0 0-1,0 0-15,0 7 16,0-1-1,1 0-15,-1-3 16,6 3 0,-6 0-16,6 0 15,0 3-15,6 0 16,-6 0 0,6 0-16,0 0 15,0 0 1,0 0-16,0-3 15,6 6 1,0-5-16,0 5 16,6-6-16,6 6 15,5-3 1,7-3-16,-1 0 16,1 0-1,11 0-15,-5-6 16,-1 9-1,1 0-15,-6 0 16,-1 0-16,-5 0 16,5 0-1,-5 0-15,6-3 16,-1 6 0,1-5-16,0-1 15,-1 0 1,7 3-16,-1-3 15,1 3-15,-1 0 16,-5 3 0,-1 0-16,-5 0 15,0 0 1,0 0-16,-7 0 16,7 0-1,-6 0-15,5 0 16,-5 0-16,6 3 15,-6-3 1,5 0-16,7 0 16,-6 0-1,5 0-15,7 3 16,5 0-16,1 0 16,-1 0-1,-5-3-15,-1 0 16,-5 0-1,-1 0-15,1 0 16,-6 0 0,5 6-16,-5-6 15,5 0 1,-5 0-16,6 0 16,5-6-16,-5 6 15,0 0 1,-1 0-16,1 0 15,-7 0 1,1-3-16,0 0 16,-6 0-1,-1 0-15,-5 0 16,0 3-16,0 0 16,0 0-1,-1 0-15,1 0 16,6 0-1,-6 0-15,6 0 16,-6 0 0,-1 0-16,1 0 15,-6 0-15,6 6 16,-6 9 0</inkml:trace>
  <inkml:trace contextRef="#ctx0" brushRef="#br0" timeOffset="207690.507">6418 17062 0,'0'0'0,"0"0"0,0 0 0,-30-14 0,24 8 16,6 3 0,0 0-16,0-3 15,0 6 1,0 0-16,0 0 15,0 0-15,66-21 16,-7 15 0,12 3-16,12-3 15,-6 0 1,6 1-16,-1-1 16,1 6-1,-12 0-15,-5 0 16,-13 0-16,6 0 15,0 6 1,6-3-16,12-3 16,-6 0-1,-6 0-15,-11 0 16,-7 0 0,-5 0-16,-7 0 15,7 0-15,-7 0 16,-5 0-1,-1 0-15,-5 0 16,-6 0 0,-12 0-16,0 0 15,-6 0 1,0 0-16,0 0 16,0 0-1,0 0-15,0 0 16,-83-15-16,35 15 15,-17 0 1,-24-6-16,6 0 16,7 0-1,4 0-15,1 3 16,-17 6 0,-7-3-16,12 0 15,12-3-15,6 0 16,12-6-1,-1 3-15,-5 0 16,0 3 0,6-2-16,11 2 15,12 0 1,7 3-16,5 0 16,6 3-16,0 0 15,12-1 1,0 1-16,0-3 15,0 0 1,54 24-16,-13-12 16,18 0-16,6 0 15,6 5 1,6-8-16,12-3 16,0-6-1,-12 0-15,-6 0 16,6 6-1,12-6-15,0 0 16,-18 0-16,-12 0 16,-6 0-1,-11 0-15,5 0 16,0 0 0,-5-6-16,-1 6 15,-11-6-15,-6 6 16,-7 0-1,-5 0-15,-6 0 16,0 0 0,-6 0-16,6-3 15,-6 3 1,6 3-16</inkml:trace>
  <inkml:trace contextRef="#ctx0" brushRef="#br0" timeOffset="209418.082">12312 16524 0,'0'0'0,"0"0"0,0 0 15,0 0 1,0 0-16,0 0 16,0 0-1,0 0-15,-12-33 16,15 33-16,3-6 16,6 6-1,6-6-15,5 1 16,7-1-1,-1 0-15,4-3 16,-3 3-16,-4 6 16,1-6-1,-3 0-15,-4 6 16,1-3 0,-3 3-16,0 0 15,2 0 1,1 3-16,3-3 15,-1 0-15,1 0 16,3-3 0,-4 0-16,1 0 15,-6 0 1,-3 0-16,-4 3 16,1 0-1,-3 0-15,0 0 16,0 0-16,-3 0 15,0 0 1,0 0-16,-3 3 16,0 6-1</inkml:trace>
  <inkml:trace contextRef="#ctx0" brushRef="#br0" timeOffset="-210532.367">19630 16219 0,'0'0'0,"0"0"15,0 0-15,0 0 16,0 0-16,32-27 16,-5 24-1,9-5-15,14-1 16,18 3 0,18 0-16,-3 0 15,3 3 1,-4-3-16,4 0 15,-3 3-15,-12 0 16,-18 3 0,-11 3-16,-7 0 15,1 3 1,-3-3-16,-7 0 16,-2 0-1,-3-3-15,-4 6 16,-5-6-16,-3 0 15,-3 0 1,0 0-16,0 0 16,-3 0-1,0 0-15,0 0 16,0 0 0,-3 6-16,0-6 15</inkml:trace>
  <inkml:trace contextRef="#ctx0" brushRef="#br0" timeOffset="-208394.441">12830 16308 0,'0'0'0,"0"0"0,-21-39 16,15 28-1,0 2-15,3 3 16,3 0 0,0 6-16,3 0 15,-3 0 1,0 0-16,27 26 15,-6-2-15,2 0 16,1 2 0,0 1-16,0 0 15,-4-4 1,1-2-16,0-3 16,-4 6-16,1-4 15,0 1 1,0 0-16,-3-4 15,-1 1 1,1-3-16,0-3 16,0 0-1,2-1-15,1 1 16,3-3 0,3 3-16,-1-3 15,1 0-15,0 0 16,2-3-1,-2 5-15,0-2 16,-4-3 0,4 0-16,0 0 15,-1 0 1,1 3-16,-3-3 16,0-3-16,-1 3 15,1-3 1,3-3-16,5 6 15,10-1 1,8 1-16,-2 0 16,-7-3-1,-2 3-15,-4-3 16,1 0-16,-4-3 16,1 6-1,0 0-15,-1-6 16,1 6-1,-1-3-15,7-3 16,-1 0 0,7 0-16,-1-3 15,-2-3-15,-4 6 16,-8-6 0,-3 0-16,-4 6 15,-2-6 1,0 0-16,0 0 15,2-3 1,1-2-16,0 2 16,0-3-16,-1-6 15,-2 6 1,3-8-16,-1 8 16,1-3-16,-3-3 15,0 6 1,-4 1-16,1-4 15,0 6 1,0-3-16,0-6 16,-1 6-1,1-5-15,0 2 16,0 0 0,0-3-16,0 6 15,-1-5-15,-2-4 16,0 3-1,-3 3-15,-3 4 16,0-1 0,-3 3-16,0 3 15,0 0 1,0 6-16,0-6 16,-3 6-16,0-3 15,0 0 1,0 0-16,0 3 15,-3 0 1,3 0-16,0 0 16,0 0-1,-69 36-15,40-24 16,5 5-16,6-2 16,7-3-1,2-6-15</inkml:trace>
  <inkml:trace contextRef="#ctx0" brushRef="#br0" timeOffset="-208134.95">14911 16420 0,'0'0'0,"0"0"0,0 0 15,0 0-15,0 0 16,0 0 0,0 0-16,0 0 15,0 0 1,0 0-16,0 0 16,0 0-1,0 0-15,39 27 16</inkml:trace>
  <inkml:trace contextRef="#ctx0" brushRef="#br0" timeOffset="-206094.206">17658 16394 0,'0'0'0,"0"0"0,0 0 15,-41-6 1,14 6-16,-8 0 15,-4-3 1,7 0-16,2 0 16,6 0-16,7-3 15,2 6 1,6 0-16,3 0 16,6 0-1,0 0-15,0 0 16,0 0-1,0 0-15,0 0 16,80 0 0,-39 6-16,10-3 15,5 0-15,3 0 16,3-3 0,-3 0-16,-5 3 15,5 0 1,-3 0-16,-5-3 15,-10 0 1,-6 0-16,-5 0 16,0 0-1,-4 0-15,1-3 16,0 0-16,-4 0 16,1 3-1,-3 0-15,-1 0 16,1 0-16,0 0 15,-3 0 1,-1 0-16,1 0 16,0 0-1,0 0-15,2 0 16,1 0 0,-3 0-16,0 0 15,-1 0 1,1-3-16,-3 0 15,0 0-15,-3-3 16,-1 6 0,1-6-16,-3 6 15,0 0 1,0 0-16,0 0 16,0 0-16,0 0 15,-1-6 1,1 6-16,0 0 15,0 0 1,3-3-16,0 3 16,0 0-1,-1 0-15,1 0 16,0 0-16,0 0 16,0 0-1,3 0-15,-4 0 16,1 0-1,0-3-15,-9 6 16,-3 0 0</inkml:trace>
  <inkml:trace contextRef="#ctx0" brushRef="#br0" timeOffset="-201431.723">17602 16663 0,'0'0'0,"0"0"0,0 0 0,0 0 0,0 0 15,0 0 1,-6-30-16,3 21 16,0 4-1,-3-1-15,0-6 16,0 6-1,3-3-15,-2-3 16,-1 6-16,0-6 16,0-2-1,0-4-15,0-3 16,-3-5 0,0-4-16,0-9 15,3 7-15,-3-7 16,4-2-1,-4-12-15,0-1 16,3 4 0,3 0-16,0 5 15,3-5 1,3 6-16,0-4 16,-3 1-1,0 0-15,-3 2 16,0-8-16,-3 0 15,0 5 1,3 4-16,3 6 16,0-1-1,3 1-15,0-1 16,3 1 0,0 2-16,0 1 15,-3-1-15,3-2 16,0 5-1,-3 6-15,0 1 16,0 2 0,-1 0-16,1-2 15,3 8-15,3-3 16,3 10 0,6-4-16,6 3 15,8 6 1,10-3-16,5 6 15,9 6 1,24 12-16,30 3 16,23 2-16,6 7 15,15-15 1,23 6-16,-8-10 16,24-2-1,-1 0-15,-11-12 16,11 12-1,-26 0-15,11 0 16,16 18-16,-39-9 16,6-9-1,-12 11-15,-30-8 16,-20-3 0,8 0-16,1-6 15,-21 0-15,-21 0 16,-15 0-1,-14 0-15,-7 0 16,-2 0 0,-6 0-16,-4 0 15,1 0 1,-3 0-16,0 0 16,-3 0-1,0 0-15,-1 0 16,1 6-16,3 0 15,6 9 1,2 11-16,10 19 16,-3 17-1,2 21-15,4 20 16,-7-2-16,-8-1 16,-3 7-1,2 0-15,-2-13 16,-3-17-1,-6-21-15,-3-11 16,0-10 0,-3-8-16,-3-9 15,0-1-15,0-2 16,-3-3 0,0 0-16,-3-3 15,-3 0 1,-3 0-16,-9 2 15,-14-2 1,-18 0-16,-7-3 16,-8-3-16,-17 9 15,-28-6 1,-11 3-16,14-3 16,7 3-1,-13-1-15,-5-2 16,11-6-16,4 0 15,-25 6 1,-8-6 0,12-6-16,0 15 15,-21 0-15,14-6 16,16 3 0,-6 15-16,-4-7 15,10-5 1,17 3-16,7-6 15,-7-3-15,-3-6 16,1-9 0,11 0-16,12 4 15,-9-1 1,-3 0-16,7-3 16,8 3-1,6 0-15,11 0 16,4 3-16,9 0 15,5 4 1,7-1-16,8 0 16,6 3-1,7 3-15,2 0 16</inkml:trace>
  <inkml:trace contextRef="#ctx0" brushRef="#br0" timeOffset="-169211.908">20399 16805 0,'0'0'0,"0"0"0,0 0 0,6-38 0,-3 17 16,-3 3-1,0 6-15,0 6 16,0 0-16,0 0 15,0 4 1,0-4-16,0 6 16</inkml:trace>
  <inkml:trace contextRef="#ctx0" brushRef="#br0" timeOffset="-168964.418">18490 16666 0,'0'0'0,"-32"-3"16,17 0-16,3 0 15,6-3 1,6 0-16,0 6 16</inkml:trace>
  <inkml:trace contextRef="#ctx0" brushRef="#br0" timeOffset="-168777.584">20971 16337 0,'0'0'0,"0"0"0,44 9 15</inkml:trace>
  <inkml:trace contextRef="#ctx0" brushRef="#br0" timeOffset="-167876.485">22170 14807 0,'0'0'0,"-30"24"0,-17 50 16,-12 56-1,20 15-15,27-23 16,18-19-16,21 1 16,5-21-1,7-33 1,5-12-16</inkml:trace>
  <inkml:trace contextRef="#ctx0" brushRef="#br0" timeOffset="-167310.225">22667 15003 0,'0'0'0,"0"0"0,0 0 16,0 0-16,-35 0 16,-1 44-1,-35 60-15,-9 41 16,9 14-1,24-40-15,14-30 16,9-27-16,10-24 16,5-11-1,9-21-15,0-6 16,0 0 0,35-71-16,7-6 15,11-18-15,-3-20 16,-2-21-1,-22 35-15,-11 42 16,-6 17 0,-3 16-16,-3 8 15,0 3 1,0 15-16,-3 0 16,3 27-1,-3 35-15,-9 53 16,0 45-16,12-24 15,0-29 1,0-30-16,3-27 16,3-23-1,3-12-15</inkml:trace>
  <inkml:trace contextRef="#ctx0" brushRef="#br0" timeOffset="-167109.968">22336 15455 0,'0'0'0,"0"0"0,0 0 16,35 21 0,9-21-16,10 0 15,14-12 1,3 1-16,0 2 15,3-3 1</inkml:trace>
  <inkml:trace contextRef="#ctx0" brushRef="#br0" timeOffset="-166743.363">22848 14967 0,'0'0'0,"-48"-32"0,31 17 16,2 9-1,6-3 1,6 3-16,6 0 16,9 0-16,29-6 15,21 1 1,12-4-16,0 3 16,-9 0-16,-5-3 15,-7 4 1,-12 5-16,-5 6 15</inkml:trace>
  <inkml:trace contextRef="#ctx0" brushRef="#br0" timeOffset="-166577.615">23099 14920 0,'0'0'0,"-23"65"0,-1 6 16,0-3-1,4-3-15,2-9 16,9-17 0,6-13-16</inkml:trace>
  <inkml:trace contextRef="#ctx0" brushRef="#br0" timeOffset="-166293.159">23789 14964 0,'0'0'0,"0"0"16,-41 3-16,-4 39 16,-26 40-1,-50 49-15,-4 8 16,22 9-1,32-39-15,26-41 16,19-20-16,11-25 16,12-11-1,9-12-15,-6 0 16,68-83 0</inkml:trace>
  <inkml:trace contextRef="#ctx0" brushRef="#br0" timeOffset="-166077.487">23685 14952 0,'0'0'0,"0"0"0,0 0 15,0 0 1,0 0-16,-3 45 16,-2 26-1,-7 32-15,0 34 16,3-1-16,6-33 15,6-29 1,-3-21-16,6-14 16,3-9-1</inkml:trace>
  <inkml:trace contextRef="#ctx0" brushRef="#br0" timeOffset="-165862.053">23318 15399 0,'0'0'0,"0"0"16,0 0-16,0 0 15,0 0-15,0 0 16,0 0 0,63 0-16,-16 6 15,9-6 1,6 6-16,6 0 15,3 3 1</inkml:trace>
  <inkml:trace contextRef="#ctx0" brushRef="#br0" timeOffset="-165627.004">24061 14875 0,'0'0'0,"0"0"0,0 0 16,36 54-16,-6 14 16,-1 29-1,-14 10-15,-18 23 16,-24 21 0,-14-21-16,-4-29 15,4-24-15,3-12 16</inkml:trace>
  <inkml:trace contextRef="#ctx0" brushRef="#br0" timeOffset="-165210.106">23724 14541 0,'0'0'0,"0"0"15,0 0-15,0 0 16,0 0 0,0 0-16,0 0 15,53-15 1,-5 18-16,2-3 15,6-3 1,6-6-16,6 3 16</inkml:trace>
  <inkml:trace contextRef="#ctx0" brushRef="#br0" timeOffset="-165044.142">24420 14275 0,'0'0'0,"0"0"16,0 0-16,0 0 16,-15 91-1,-15 34-15,9 46 16,13 10 0</inkml:trace>
  <inkml:trace contextRef="#ctx0" brushRef="#br0" timeOffset="-163760.149">25106 15003 0,'0'0'0,"-41"38"0,-30 33 16,-21 30-16,18-12 16,27-12-1,17-1-15,12-10 16,10-4 0,13-9-16,10 3 15,12 3-15</inkml:trace>
  <inkml:trace contextRef="#ctx0" brushRef="#br0" timeOffset="-163211.513">25361 15068 0,'0'0'0,"0"0"15,-50 89-15,8-1 16,1 28-16,2-1 16,10-32-1,11-27-15,6-17 16,3-19-1,3-2-15,6-15 16,0-3-16,0 0 16,0 0-1,59-106-15,-17 38 16,-10-27 0,-5 3-16,0 21 15,-4 15 1,4 6-16,-3 17 15,-6 9-15,-7 4 16,-2 14 0,0 6-16,3 15 15,3 14 1,5 24-16,4 21 16,6 21-16,-1 18 15,-8-22 1,-6-23-16,-3-20 15,-6-22 1,0-2-16,0-9 16</inkml:trace>
  <inkml:trace contextRef="#ctx0" brushRef="#br0" timeOffset="-163027.868">25195 15494 0,'0'0'0,"0"0"16,0 0 0,36 12-16,2-9 15,21-12-15,30-9 16,12 0 0,0-2-16</inkml:trace>
  <inkml:trace contextRef="#ctx0" brushRef="#br0" timeOffset="-162727.433">25497 14769 0,'0'0'0,"0"0"0,0 0 16,0 0-1,0 0-15,42 0 16,20 0 0,15 0-16,0 3 15,-6 0 1,-12-3-16,-9 3 15,1 3-15</inkml:trace>
  <inkml:trace contextRef="#ctx0" brushRef="#br0" timeOffset="-162558.558">25852 14748 0,'0'0'0,"0"0"16,-26 39-16,5-1 16,0 18-1,6 15-15,4 12 16</inkml:trace>
  <inkml:trace contextRef="#ctx0" brushRef="#br0" timeOffset="-161911.066">26507 14982 0,'0'0'0,"0"0"0,0 0 15,0 0-15,0 0 16,0 0-16,-57 80 15,-14 29 1,-17 22 0,11-1-16,17-24 15,22-35-15,11-26 16,12-19 0,7-11-16,5-12 15,3-6 1,0 3-16,32-86 15,13-17-15,26-21 16,3-4 0,-12 13-16,-18 38 15,-8 27 1,-13 20-16,-8 12 16,-3 6-1,-3 12-15,-3 12 16,3 21-16,3 26 15,-1 21 1,1 3-16,-3-9 16,0 6-1,-3-9-15,-6-18 16,0-12 0,-3-2-16</inkml:trace>
  <inkml:trace contextRef="#ctx0" brushRef="#br0" timeOffset="-161660.148">26178 15506 0,'0'0'0,"0"0"15,0 0 1,0 0-16,0 0 16,0 0-16,12-30 15,26 24 1,27-6-16,27-2 16,21-1-1</inkml:trace>
  <inkml:trace contextRef="#ctx0" brushRef="#br0" timeOffset="-161019.053">26912 15239 0,'0'0'0,"0"0"0,18-56 16,0 21 0,2 5-16,4 18 15,0 24 1,14 27-16,27 43 15,12 34-15,-9 5 16,-14-20 0,-16-30-16,-14-21 15,-9-17 1,-6-16-16,-3-8 16,-4-9-1,1-6-15</inkml:trace>
  <inkml:trace contextRef="#ctx0" brushRef="#br0" timeOffset="-160844.23">27430 14991 0,'0'0'16,"0"0"-16,0 0 16,-44 44-16,-30 33 15,-18 36-15,3-7 16,9 1-1,24-10-15,23-20 16,10-9 0</inkml:trace>
  <inkml:trace contextRef="#ctx0" brushRef="#br0" timeOffset="-160186.528">26954 14825 0,'0'0'0,"0"0"0,0 0 15,0 0 1,0 0-16,0 0 16,0 0-1,8-26-15,10 2 16,3-3-16,0 9 15,-1-2 1,4 2-16,3-3 16,2 1-1,4-7-15,-6-3 16,-10 16 0,-5 2-16,-3 0 15,0 12-15,0 0 16,6 18-1,5 8-15,1 1 16,-3 2 0,-3-8-16,-4-3 15,-2-9 1</inkml:trace>
  <inkml:trace contextRef="#ctx0" brushRef="#br0" timeOffset="-159711.097">27643 14896 0,'0'0'0,"0"0"0,0 0 16,36 0-16,5 24 16,16 41-1,-7 30-15,-20 11 16,-22-2-16,-19 11 15,-46 24 1,-34 3-16</inkml:trace>
  <inkml:trace contextRef="#ctx0" brushRef="#br0" timeOffset="-159145.326">28135 15213 0,'0'0'0,"0"0"16,0 0-16,0 0 15,0 0 1,0 0-16,29 0 15,-5 3-15,15 0 16,11 0 0,9 0-16,0 0 15,-2-3 1,-10 0-16,-9 0 16,-8 6-1,-9 5-15</inkml:trace>
  <inkml:trace contextRef="#ctx0" brushRef="#br0" timeOffset="-158859.099">27978 15503 0,'0'0'0,"0"0"0,0 0 16,0 0-16,0 0 15,0 0 1,0 0-16,56 3 16,3 0-16,12-3 15,9 0 1,3-6-1,15-3-15,8-3 16</inkml:trace>
  <inkml:trace contextRef="#ctx0" brushRef="#br0" timeOffset="-158028.029">29215 14766 0,'0'0'0,"0"0"0,0 0 15,0 0-15,0 0 16,-29 15-1,-19 56-15,-29 80 16,6 32 0,27-14-16,35-36 15,18-32-15,12-16 16,26-11 0,18-26-16,9-16 15</inkml:trace>
  <inkml:trace contextRef="#ctx0" brushRef="#br0" timeOffset="-157537.147">29662 14946 0,'0'0'0,"0"0"0,0 0 16,0 0-16,-47 39 16,-12 56-1,-27 50-15,12-9 16,21-27-16,23-26 16,12-33-1,9-17-15,3-12 16,6-15-1,3-6-15,-3 0 16,33-83 0,5-21-16,-2 7 15,-3 2-15,-10 24 16,-5 21 0,-9 23-16,0 3 15,-3 15 1,0 6-16,5 9 15,13 30 1,15 35-16,2 18 16,0 2-1,-5 7-15,-6-30 16,-13-18-16,-8-11 16</inkml:trace>
  <inkml:trace contextRef="#ctx0" brushRef="#br0" timeOffset="-157329.209">29387 15482 0,'0'0'0,"0"0"0,0 0 16,0 0-16,0 0 15,71-12-15,21-14 16,38-25-1,-41 37 1,-15 11-16,-9 9 16,-3-1-16</inkml:trace>
  <inkml:trace contextRef="#ctx0" brushRef="#br0" timeOffset="-156794.192">29378 14653 0,'0'0'0,"0"0"16,0 0-1,56 9-15,12-6 16,15-6-16,3-8 16,0-13-1,-18 6-15,-26 3 16,-19 3 0</inkml:trace>
  <inkml:trace contextRef="#ctx0" brushRef="#br0" timeOffset="-156672.292">29801 14692 0,'0'0'0,"0"0"0,-26 62 15,-7 15 1,4 33-16,2 14 16</inkml:trace>
  <inkml:trace contextRef="#ctx0" brushRef="#br0" timeOffset="-156171.053">30420 14849 0,'0'0'0,"0"0"0,-21 32 16,-17 54 0,-21 47-16,-6 12 15,17-14-15,19-31 16,14-32 0,9-26-16,6-16 15,3-14 1,0-12-16,-3 0 15,44-65 1,1-24-16,-4-5 16,-8 2-1,-10 3-15,-5 18 16,-6 27-16,-3 11 16,-3 12-1,0 10-15,-3 8 16,3 14-1,-1 28-15,4 32 16,0 24-16,0 20 16,-3-3-1,0-29-15,-3-23 16,-3-16 0</inkml:trace>
  <inkml:trace contextRef="#ctx0" brushRef="#br0" timeOffset="-156007.039">30166 15453 0,'0'0'0,"0"0"0,0 0 16,0 0-16,0 0 16,38-27-1,-8 12-15,8-3 16</inkml:trace>
  <inkml:trace contextRef="#ctx0" brushRef="#br0" timeOffset="-155821.034">30586 15062 0,'0'0'0,"0"0"16,47-36-16,-17 25 15,-1 8-15,7 26 16,2 22-1,-8 26-15,-15 12 16,-18 5 0,-27 51-16,-23 27 15</inkml:trace>
  <inkml:trace contextRef="#ctx0" brushRef="#br0" timeOffset="-155295.595">30396 14372 0,'0'0'0,"0"0"15,0 0 1,69 12-16,-10-6 16,-3-6-1,0 0-15,0-6 16,1 3 0</inkml:trace>
  <inkml:trace contextRef="#ctx0" brushRef="#br0" timeOffset="-154972.563">31033 14127 0,'0'0'16,"0"0"-16,0 0 15,0 0-15,0 0 16,30 65-16,-42 44 15,-9 96 1,-3 67-16</inkml:trace>
  <inkml:trace contextRef="#ctx0" brushRef="#br0" timeOffset="-153639.342">31190 15133 0,'0'0'0,"0"0"16,18-36-16,-1 7 16,1 8-1,-3 0-15,-6 10 16,-3-1-1,-3 12-15,-3 12 16,-9 29-16,-24 54 16,-14 38-1,-1 0-15,10-29 16,8-33 0,13-21-16,5-18 15,3-8 1,6-12-16,3-9 15,0-3 1,0 0-16,56-95 16,-14 9-16,-4-2 15,-11 5 1,-4 21-16,-8 2 16,0 16-1,0 0-15,0 11 16,-1 12-16,1 10 15,-3 11 1,6 14-16,6 31 16,8 32-1,4 17-15,-10-5 16,-5-3-16,-12-30 16,-12-14-1,-9-7-15</inkml:trace>
  <inkml:trace contextRef="#ctx0" brushRef="#br0" timeOffset="-153482.025">31166 15482 0,'0'0'0,"0"0"0,0 0 15,30-6 1,-10 6-16,25-9 15,32-8 1</inkml:trace>
  <inkml:trace contextRef="#ctx0" brushRef="#br0" timeOffset="-153168.822">31477 14692 0,'0'0'0,"0"0"15,0 0-15,41 0 16,4-3 0,11-3-16,3-6 15,-2 6 1,-10 0-16,-9 3 16</inkml:trace>
  <inkml:trace contextRef="#ctx0" brushRef="#br0" timeOffset="-153019.589">31708 14754 0,'0'0'0,"0"0"0,-9 39 16,0 5-1,-6 27 1</inkml:trace>
  <inkml:trace contextRef="#ctx0" brushRef="#br0" timeOffset="-151929.548">32146 14952 0,'0'0'0,"0"0"16,0 0-1,0 0-15,0 0 16,0 0 0,0 0-16,0 0 15,0 0-15,-6 51 16,-12 58 0,-8 18-16,-4 13 15,3-37 1,10-26-16,-1-21 15,3-17 1,6-19-16,3-2 16,3-9-16,3-6 15,0-6 1,0 3-16,0 0 16,48-74-1,-10 18-15,4 0 16,-1 17-1,1 7-15,-7 20 16,1 6-16,-1 9 16,1 6-1,-1 11-15,-2 19 16,-10 5 0,-17 4-16,-15-1 15,-8 3 1,-13 1-16,-8-7 15,-1-8-15,-2-13 16,-1-17 0,-14-21-16,3-32 15,8-51 1,13-41-16</inkml:trace>
  <inkml:trace contextRef="#ctx0" brushRef="#br0" timeOffset="-151263.262">32214 14656 0,'0'0'0,"0"0"0,0 0 16,0 0-16,0 0 15,0 0 1,0 0-16,0 0 16,68 3-16,0-3 15,6-3 1,-6-2-16,-11-7 16,-16 0-1,-14 6-15,-15-3 16,-7-3-1,-5 0-15,0 12 16,0 0-16,-56-50 16,24 29-1,-1 4-15,9 2 16,10 3 0,5 12-16,9 0 15,0 0-15,0 0 16,77 44-1,-18-11 1,3 11-16,-9-11 16,-14-1-16,-18-14 15,-10-6 1,-14 0-16,-17 3 16,-51 35-16,-63 45 15,-31 26 1</inkml:trace>
  <inkml:trace contextRef="#ctx0" brushRef="#br0" timeOffset="-149330.593">22404 16044 0,'0'0'0,"-36"-20"15,6 2-15,1 6 16,-1 0 0,4 3-16,5-2 15,9 5 1,3 3-16,3 0 15,3 0 1,3 3-16,3 0 16,3 0-16,9 0 15,15 3 1,20 0-16,18 0 16,6-3-1,0 0-15,-6 6 16,6-1-16,3 7 15,0-6 1,-9-3-16,-6-3 16,-2 0-1,-4 0-15,0 3 16,6 0 0,3 9-16,0 0 15,-5-3-15,-4-3 16,-6 5-1,3-5-15,4 6 16,-1-3 0,0-3-16,3 0 15,1 0 1,-4 0-16,-3-3 16,-2 0-1,-4-3-15,3 0 16,3 0-16,4 0 15,-1 0 1,-3-3-16,1 3 16,-7 0-1,0 0-15,-2 0 16,2-3-16,6-3 16,4 6-1,-4-6-15,-6 0 16,4 0-1,-7-3-15,-3-3 16,-2 6-16,-4-5 16,-2 8-1,-3-3-15,-4 3 16,1 0 0,2 0-16,1 3 15,0 0 1,-1 0-16,4 0 15,5-3-15,1-3 16,-1 0 0,-2 0-16,-4 3 15,4 0 1,-4 0-16,4 0 16,5 0-1,10 3-15,5-3 16,3-6-16,-3 4 15,-8 5 1,-10-6-16,-2 6 16,-4-3-1,-2 3-15,-3 0 16,-1 0 0,-2 0-16,0 0 15,-1 0-15,-2 0 16,0-3-1,-1 0-15,1 0 16,0 3 0,0 0-16,2-3 15,-2 0 1,0 0-16,0-3 16,-4 6-16,-2-6 15,0 6 1,-3 0-16,-3 0 15,-3 0 1,-1-6-16,-5 6 16,0 0-1</inkml:trace>
  <inkml:trace contextRef="#ctx0" brushRef="#br0" timeOffset="-145976.811">18019 17903 0,'0'0'0,"0"0"16,0 0-1,0 0-15,0 0 16,0 0-16,0 0 15,-3-30 1,0 27-16,1 0 16,-1 0-1,0 3-15,0 0 16,3 0-16,0 0 16,0 0-1,0 0-15,0 0 16,0 0-1,0 0-15,0 0 16,0 0 0,0 0-16,0 0 15,0 0-15,0 0 16,29 60 0,-14-54-16,6 0 15,-1-6 1,1 0-16,3 0 15,-3-6 1,-1 6-16,1-6 16,3 6-16,-1-6 15,1 0 1,0-3-16,-1-3 16,-2 6-1,-6 0-15,0 0 16,-3 3-16,-1 0 15,1 0 1,0-2 0,0 5-16,3-6 15,3 6-15,-1-6 16,1 6 0,0 0-16,3 0 15,-4 6 1,7 0-16,0-1 15,-4 1 1,1 0-16,0 3 16,-3-3-16,-1 0 15,1 0 1,0-6-16,0 6 16,-1-6-1,1 0-15,3-6 16,3 0-16,2 0 15,7 0 1,2-6-16,4 3 16,-1-2-1,1 5-15,2 0 16,-2-6 0,2-3-16,1-3 15,-4 4-15,-5 2 16,-7 3-1,-5 6-15,-3 3 16,0 3 0,2 6-16,4-3 15,3 8 1,2-2-16,4 0 16,2 6-16,1-3 15,2 2 1,-2-2-16,-4-3 15,-2-6 1,0-6-16,-1 0 16,-2 0-1,5 0-15,10-6 16,11-3-16,0 0 16,-5 3-1,-7-2-15,-5 8 16,-7-6-1,-5 6-15,0-6 16,-1 6 0,1-3-16,-3 0 15,2 3-15,-2 0 16,0 0 0,3 3-16,5 0 15,7 3 1,2 8-16,4 1 15,2 0 1,-5 3-16,-7-3 16,1-4-16,-4 1 15,-2-3 1,0-3-16,-4-6 16,4 0-16,17-12 15,27-14 1,15-7-16,-6 0 15,-15 7 1,-14 8-16,-16 6 16,-5 6-1,-7 3-15,-5 3 16,-3 3-16,0 0 16,3 0-1,2 3-15,10 0 16,5 3-1,7-3-15,2 0 16,-2-3 0,-4-3-16,-2 0 15,-1 0 1,-2 0-16,-4 0 16,-5 0-16,0 0 15,-4 0 1,-2 3-16,0-3 15,-3 6 1,0 0-16,-1 2 16,1-2-1,0 0-15,6 0 16,5 0-16,7 0 16,5-6-1,1 6-15,-1-6 16,-2 0-16,-7 0 15,1 0 1,-3 6-16,-4-3 16,7 0-1,8 0-15,10 0 16,-1 0 0,-2 3-16,-1 0 15,-8-1-15,-7 4 16,-5-3-1,-3 0-15,-1 0 16</inkml:trace>
  <inkml:trace contextRef="#ctx0" brushRef="#br0" timeOffset="-134047.296">17934 18119 0,'0'0'0,"0"0"16,0 0-16,0 0 0,0 0 16,0 0-16,0 0 15,0 0-15,0 0 16,-15-33 0,15 28-16,0-1 15,0 0 1,0 0-16,-3 0 15,3 0 1,-3-3-16,3-3 16,-3-6-1,0 4-15,0-10 16,-3 0-16,0-5 16,-3-7-1,0-2-15,0-13 16,4-8-1,2 9-15,0-3 16,0-4-16,0 7 16,-3-3-1,0-3-15,0-7 16,3-11 0,3 0-16,0 3 15,0 9 1,3-3-16,0 15 15,0 8-15,-3 7 16,0 8 0,3 10-16,0 5 15,3 3 1,0-3-16,0 6 16,2 3-16,4-3 15,3 0 1,0 0-16,6 0 15,11 1 1,7 5-16,14-6 16,6 6-1,0 0-15,4 0 16,-4 6 0,9-6-16,15-6 15,11 6-15,-2 0 16,-6-3-1,-3-3-15,9-3 16,-1 6 0,-5 6-16,-3 0 15,-9 0-15,3-3 16,15-3 0,9-3-16,-7 0 15,-5-6 1,-3 3-16,3-3 15,6 9 1,-4 9-16,-8 3 16,-6 0-1,-6-3-15,6-6 16,15 6 0,-3 0-16,-3-12 15,-1 0-15,10-6 16,9 9-1,-9 3-15,-13 3 16,-11-3 0,-2 6-16,5-12 15,5 12-15,7 0 16,-9-6 0,-6 0-16,-8 0 15,-7 0 1,0 0-16,0 6 15,-2-6 1,-1 9-16,-6-6 16,-2 0-16,-7 0 15,-2 0 1,-7-3-16,-5 0 16,0 0-1,-4 0-15,1 0 16,0 0-16,2-3 15,4 0 1,3-3-16,2-3 16,-2 3-1,-4 6-15,-2-6 16,0 6 0,-6-6-16,2 6 15,-2 0-15,0 0 16,0 0-1,-1 0-15,1 0 16,3 0 0,0-3-16,-4 3 15,-2 0 1,-3 0-16,-3 0 16,0 3-16,-3-3 15,-3 6 1,0 6-16,0 3 15,-3 8 1,0 22-16,-3 26 16,-3 35-1,-3 4-15,0-12 16,3-10-16,0 1 16,3 6-1,6-9-15,0-15 16,-3-9-1,0-9-15,0-9 16,-3-5-16,0-9 16,3-10-1,0-8-15,3-6 16,0 0 0</inkml:trace>
  <inkml:trace contextRef="#ctx0" brushRef="#br0" timeOffset="-132705.423">18120 18007 0,'0'0'0,"0"0"0,0 0 16,-30-39-1,25 36-15,-1-3 16,-3-3 0,-3 0-16,-6 4 15,-3-1-15,-2 6 16,-4 6-1,3-1-15,7 7 16,8 0 0,6 3-16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7.13287" units="1/cm"/>
          <inkml:channelProperty channel="Y" name="resolution" value="67.03911" units="1/cm"/>
          <inkml:channelProperty channel="T" name="resolution" value="1" units="1/dev"/>
        </inkml:channelProperties>
      </inkml:inkSource>
      <inkml:timestamp xml:id="ts0" timeString="2024-03-25T04:57:25.609"/>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4-03-25T04:58:31.653"/>
    </inkml:context>
  </inkml:definitions>
  <inkml:trace contextRef="#ctx0" brushRef="#br0">8308 7690 0,'53'0'156,"-18"0"-140,35 0-16,-34 0 15,34 0 1,-17 0 0,-35 0-1</inkml:trace>
  <inkml:trace contextRef="#ctx0" brushRef="#br0" timeOffset="32003.914">5627 9560 0,'0'18'219,"17"-18"-204,-17 17-15,0 1 31,0 0-15,18-1 0,-18 1 15,18-18-15,-18 18 30,17-1 1,-17 1-47,18-18 16,-18 17 0,18-17-1,-18 18 1,17-18 156,1 0-157,17 0-15,-17-18 16,-1 1 0,1 17-1,0-18 1,17 1-1,18-1 1,-36 18 0,19-35-1,-19 17 48,1 18-48,0-18 1,-1 18 0,-17-17-1,18 17 1,17 0 31,0 0-32,-17 17-15,35 36 16,18-17 0,-18-1-1,-18-18 1,-18 19 0,36-1-1,-35-17 16,0-1-15,-1-17 78,1-17-79,0-19-15,-1 19 16,54-71 0,-54 70-16,1 0 15,0-35 17,-1 18-17</inkml:trace>
  <inkml:trace contextRef="#ctx0" brushRef="#br0" timeOffset="51153.661">7690 9225 0,'0'18'109,"36"-18"-109,52 0 16,-18 0-1,1 0-15,35 0 16,-71 0 0,-17 0 46,35 0-62,17 0 16,18 0-1,-52 0 1,52 0 0,35 0-1,-17 0 1,-18 0 0,-17 0-1,-36 0 1,18 0-1,0 0 1,35 0 0,-17 0-1,-1 0 1,-52 0 0,17 0-1,0 0 1,1 0-1,52 0 17,0 0-17,-35 0 1,-35 0 0</inkml:trace>
  <inkml:trace contextRef="#ctx0" brushRef="#br0" timeOffset="53199.32">10054 6420 0,'0'18'94,"0"0"-79,0-1 1,0 1-16,0 35 16,0-18-1,0 0 1,0-17-1,0 0 1,0 17 0,0 0 15,0-17-31,0 0 16,0 17-1,0 18 1,0-18-1,0 0 1,0 1 0,0 17-1,0-18 1,0 35 0,0 19-1,0-37 1,0 19-1,0 35 17,35 17-17,-17-70 1,-18 53 0,18-35-1,-18-18 1,17-18-1,-17 35 1,0-52 125,0 0-126,0-1 1,0 1 0,18 0-16,-18-1 15,0 1 1</inkml:trace>
  <inkml:trace contextRef="#ctx0" brushRef="#br0" timeOffset="57697.22">12453 9789 0,'0'18'31,"0"0"1,0-1-17,0 19 1,0-19-1,0 1 1,17-1 93,54 1-77,-36-18-17,-17 0 1,35 0 0,-18 0-1,-17 0 1,-1 0-16,36 18 15,-17-18 1,16 0 0,1 0-1,0 17 1,-17-17 0,-1 18-1,0-18 1,53 0-1,-35 0 17,18 0-17,17 0 1,-53-18 0,1 18-1,-19-17 16,1 17-15,-1 0 0,1 0-16,17 0 15,1 0 1,17 0 0,-1 35-1,-16-17 1,-1-1-1,0 1 1,-17 0 15,0-1-15,-18 1 15,17-18 63,1 0-94,0 0 16,87-18-1,-34 18-15,88-53 16,-1 36-1,1 17 1,-18-18 15,-105 0-15,-19 18 0</inkml:trace>
  <inkml:trace contextRef="#ctx1" brushRef="#br0">23712 10146 0,'0'0'0,"0"0"0,0 0 0,-32-23 16,17 17-16,3 3 15,3-3 1,3 3-16,3 0 16,0 3-1,3 0-15,0 0 16,0 0 0,21 27-16,-3 11 15,11 24-15,4 9 16,8 6-1,10 0-15,-7-6 16,0-9-16,-8-14 16,-9-10-1,-7-8-15,-5-16 16,0-2 0,0-12-16,8-6 15,19-32 1,53-57-16,35-76 15,-27 14 1,-29 32-16,-23 40 16,-19 14-1,-11 20-15,-6 31 16,-3 8-16</inkml:trace>
  <inkml:trace contextRef="#ctx0" brushRef="#br0" timeOffset="93726.484">25364 8872 0,'18'0'187,"-18"18"-171,17-1-1,1 1 64,0-18-79,-18 18 15,17-18-15,19 17 16,-1-17-1,-17 18 1,-1-18 0,1 18-1,17-18 1,-17 17 0,17 19-1,0-1 1,18 0-1,0 0 1,18 18 0,-36-35-1,18 53 1,-18-36 0,0-18-1,-17 1 1</inkml:trace>
  <inkml:trace contextRef="#ctx0" brushRef="#br0" timeOffset="95278.711">27992 9860 0,'53'0'125,"-17"0"-109,16 0-16,-16 0 15,34 0 1,1-18 0,-36 18-1,-17 0 251,-1 0-251,36 18 1,-35-18 0,52 18-1,-52-18 1</inkml:trace>
  <inkml:trace contextRef="#ctx0" brushRef="#br0" timeOffset="97065.602">25876 8837 0,'-18'35'31,"-35"0"-31,18 1 15,-36-1006-15,18 2010 16,0-1022 0,1 52 15,34-52-31,-17 17 16,-18 1-1,17 17 1,1-18-1,18 0 1,-1 0 0,18-17-1,-18 0 1,-17 35 0,35-36-1,-18-17 1</inkml:trace>
  <inkml:trace contextRef="#ctx0" brushRef="#br0" timeOffset="98586.672">28857 9983 0,'0'0'0,"35"0"0,124 18 16,88-18-1,-18 0 1,-106 0-1,-52 0-15,17-18 16</inkml:trace>
  <inkml:trace contextRef="#ctx0" brushRef="#br0" timeOffset="119408.894">9401 11941 0,'18'-17'15,"0"-1"17,35 0-32,-18-35 31,18 0-16,-18 36 1,-17 17 203,-1 0-219,19 0 15,69 0 1,54 17 0,-53-17-1,53 18 1,-53 0 0,-1-18-1,-16 0 1,-54 0-1,-18 0 1,1 0 31,0 0-47,52 17 16,-34-17 15,-1 0-16,-18 0 1,1 0 0,17 0-1,89 0 1,-36 0 0,-53 0-1,1 0 1,-19 0-1,19 0 1,16 0 0,-34 0-1,0 0 1</inkml:trace>
  <inkml:trace contextRef="#ctx0" brushRef="#br0" timeOffset="133568.893">18132 11747 0,'53'0'219,"18"0"-204,-18 0-15,0 0 16,70 0 0,-70 0-16,88 0 15,-88 0 1,-18 18-1,18-1 1,35 19 0,18-36-1,0 0 1,0 17 0,-35-17 15,34 0-16,-52 0 1,18 0 0,-36 0-1,36 0 1,-36 0 0,18 18-1,123-18 1,1 18-1,-54-18 1,-17 17 0,35-17-1,71 36 1,17-36 0,-17 0-1,-36 0 16,-17 0-15,-53 0 0,-71 0-1</inkml:trace>
  <inkml:trace contextRef="#ctx0" brushRef="#br0" timeOffset="141638.327">24729 5450 0,'18'0'31,"35"0"-31,-36 0 16,19 0-1,-1-17 1,0 17-1,0-18 17,1 0-17,-19 1 1,36-1 0,0 1-1,18 17-15,140-36 16,19 19-1,-72-19 1,-69 36 0,-54 0-1,-17 0 17,-1 0-17,19 0 1,-19 0-1,1 0 1,17 0 15,18 0-15,212 0 0,-160 0-1,-69 0 1,-19 0 46,1 0-46,0 0-16</inkml:trace>
  <inkml:trace contextRef="#ctx0" brushRef="#br0" timeOffset="143330.371">27146 5380 0,'17'0'47,"36"0"-47,-18 0 16,36 0-1,-18-1023 1,88 1975-1,-17-969 1,-1-19 0,53 19-1,-105 17 1,-53 0 0,17 0 155,-17 0-171,-1 0 16,1 0 0,-18 17-1,17-17-15,36 18 16,-17 0 0,-19-18-1,1 0 16,0 0 173</inkml:trace>
  <inkml:trace contextRef="#ctx0" brushRef="#br0" timeOffset="149267.177">5715 13758 0,'35'0'46,"53"0"-30,71 0 0,-18 0-16,-53 0 15,230 0 1,70 0 0,-176 0-1,-18 18 1,-36 17-1,-34 0 1,140-35 0,19 0-1,105 0 1,-141 18 0,17-18-1,-52 0 1,-36 0-1,-17 0 1,35 17 15,0-17-15,-123 0 0,123 0-1,-53 0 1,-18 0-1,18 0 1,18 0 0,53 0-1,-18 0 1,-18 0 0,18 0-1,88 0 1,-123 0 15,17 0-15,-34 0-1,-19 0 1,-35 0 0,18 36-1,-35-36 1,34 0-1,19 0 1,-89 0 0,-17 0 15,-1 0 0,1 0-31,17 0 16,1 0-1,-19 0 1,-17-18 47,0 0-48,0 1 1,0-1-16,0 1 15,0-1 1</inkml:trace>
  <inkml:trace contextRef="#ctx0" brushRef="#br0" timeOffset="153571.411">7285 14710 0,'17'18'63,"-17"0"78,18-18 30,35 53-155,-18-36-16,53 19 16,1 16-1,-37-16 17,-16-19-17,-19-17 1,1 0 62,0 18-62,-1 0-1,19-1 1,-19 1-1,1 0 1,-1-1 0,1 1-1,0-1 1,-1-17 0,1 0-1,17 0 1,36 0-1,-1 0 1,160-35 0,-19-18-1,-105 0 1,-18 36 0,-70 17-16,0 0 15,17 0 1,18 0-1,-18 0 1,36 35 15,-1 0-15,36 53 0,-53-52-1,0-19 1,-18-17-1,-17 0 1,-1 0 15,1 0 1,0 0-32,88-17 15,-1-19 1,-52 19-1,-35 17-15,17 0 16,1 0 15,52 0-15,18 17 0,-1-17-1,-16 0 1,-54 0-1,-17 0 1,17 0 0,0-17-1,18-36 1,0 18 0,-18-1-1,-17 19 1,17-19-1,-17 36 1,-18-17 15,17 17-15</inkml:trace>
  <inkml:trace contextRef="#ctx0" brushRef="#br0" timeOffset="159967.258">20337 15204 0,'-17'18'172,"-36"-18"-172,17 0 15,1 0 1,-35 0-1,17 0 1,17 0 0,19 0-1,-19 0 1,-34 0 0,35 0-1,-1 0 1,1 0-1,0 0 1,-1 0 0,1 0-1,-35 0 1,-19 0 0,37 0-1,-1 0 1,-53-18-1,71 1 1,17-1 0,-17 0 15,-1 18-15,19 0-1,17-17 1,-18 17-1,0-36 1,1 19 0,-1-18-1,1 17 1,17 0 0,-18 1-1,18-1-15,-18 0 16,18-17-1,-17 0 1,17 17 0,-18 1 15,18-19-15,0 1-1,-18-71 1,1 89-1,17-1-15,0-35 16,-18 18 0,18-89-1,0 89 1,0-18 0,0 0-1,0 18 1,0-18-1,0-53 1,0 18 0,0-18 15,0 53-15,0-35-1,0 17 1,0 54-1,0-18 1,18-54 0,-1 54-1,1 0 1,0-1 0,17 1-1,-17-35 1,-1 34-1,18 1 1,1 17 0,17-34 15,-36 16-15,36 19-1,-18-1 1,1 18-1,34 0 1,36 0 0,-18 0-1,0 35 1,-35-17 0,-35 17-1,17-17 1,18 52-1,-17-34 1,-19 17 0,1-1-1,35 54 17,-18-17-17,-35-37 1,18 19-1,-1 70 1,-17-70 0,36-18-1,-36-1 1,0 19 0,0-36-1,0 18 1,0 0-1,0-18 1,0 54 0,0-54 15,0 18-15,0 0-1,0 0 1,0-18-1,0 0 1,0-17 0,-36 35-1,1 17 1,0-52 0,17 17-1,0-17 1,-17 35-1,18-36 1,-1 1 15,0 0 1,1-1-32,-19 19 15,19-19 1,-19 1-1,1 17 1,17-17 0,-17-1-1,-18 19 1,36-19 31,17 1-16,-18 0 16</inkml:trace>
  <inkml:trace contextRef="#ctx0" brushRef="#br0" timeOffset="167449.325">10107 16492 0,'35'-18'31,"53"1"-15,-17 17-16,17 0 16,71-36-1,-53 36 1,-18 0 0,0 0 15,-53 0-16,1 0 1,-1 0 0,18 18-1,0-18 1,35 0 0,-70 0-1,52 0 1,-52 0-1,-1 0 1,19 0 0,17 0-1,-18 18 1,159-18 0,-141 0 15,17 0-31,-52 0 15,35 0 1,-18 0 0</inkml:trace>
  <inkml:trace contextRef="#ctx1" brushRef="#br0" timeOffset="106499.597">11989 16861 0,'0'0'0,"0"0"0,0 0 0,0 0 0,0-38 15,0 20 1,0 6-16,0 3 16,0 3-1,-3 0-15,3 6 16,0 0 0,0 0-16,-23 110 15,8-15-15,0-4 16,0-11-1,3-21 1,3-14-16,7-18 16,-1-10-16,3-5 15,0-6 1,0-3-16,3-3 16,-1 0-1,-2 0-15,0 0 16,39-21-16,-15 15 15,2-3 1,1 4-16,-3 2 16,-1 6-1,4 2-15,0 4 16,-4 9-16,-5-3 16,-6 6-1,-6-4-15,-3 1 16,-9 3-1,-6-3-15,-6 8 16,-5-5 0,-13-3-16,3-12 15,4-15-15,17-33 16,15-41 0</inkml:trace>
  <inkml:trace contextRef="#ctx1" brushRef="#br0" timeOffset="107114.728">11752 16805 0,'0'0'0,"0"0"15,0 0 1,0 0-16,0 0 16,33-33-16,5-5 15,4-12 1,-1 11-16,-8 13 16,-9 5-1,-7 9-15,-2 0 16,-3 12-1,0 0-15,3 12 16,5 3 0,7 11-16,12-2 15,11 9-15</inkml:trace>
  <inkml:trace contextRef="#ctx0" brushRef="#br0" timeOffset="195930.964">23918 16510 0,'70'0'296,"19"0"-280,16 0-16,-16 0 16,-1 0-16,0 0 15,53 0 1,-106 0 0,1 0-1,-19 0 48,1 0-63,35 0 31,17 0-15,-17 0-16,35 0 15,-70 0-15,70 0 16,1 0-1,-37 0 1,37 0 0,-36 0-1,70 0 1,18-18 0,0-35-1,-35 35 1,-18 18-1,-35-17 1,-35 17 15,-1 0 16,1 0-31,17 0-16,-17 0 15,0 0 1,-1 0 156,54 17-172,-54 1 16,54 0-1,-53-18 1</inkml:trace>
  <inkml:trace contextRef="#ctx0" brushRef="#br0" timeOffset="203493.855">10177 17938 0,'36'36'125,"-19"-19"-109,19 1-16,-19-1 15,19-17 1,-19 0 0,36 0-1,35-1058 17,18 2011-17,-35-989-15,17 36 16,141-35-1,-70 0 1,0 35 0,-71 0-1,-53 0 1,-17 0 0,-1 0-1,1 0 63,0 17-62</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7.13287" units="1/cm"/>
          <inkml:channelProperty channel="Y" name="resolution" value="67.03911" units="1/cm"/>
          <inkml:channelProperty channel="T" name="resolution" value="1" units="1/dev"/>
        </inkml:channelProperties>
      </inkml:inkSource>
      <inkml:timestamp xml:id="ts0" timeString="2024-03-25T05:01:17.153"/>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4-03-25T05:02:26.980"/>
    </inkml:context>
  </inkml:definitions>
  <inkml:trace contextRef="#ctx0" brushRef="#br0">15487 5009 0,'17'0'187,"71"0"-171,1 0-16,-19 0 16,142 0-1,-124 0-15,71 0 16,-89 0 0,-17 0-1,-35 0 1,0 0 359,-1 0-360,1 0 17,-1 0-17,1 0 1,0 0 0,-18-17 109</inkml:trace>
  <inkml:trace contextRef="#ctx0" brushRef="#br0" timeOffset="14252.629">22471 5203 0,'18'0'125,"88"0"-125,-18 0 16,0 0-16,36 0 15,211 0 1,-35 0 0,0 0-1,-89 18 1,-17-18-1,-35 18 1,-35-18 0,34 0-1,89 17 1,-53-17 0,0 0-1,0 0 1,-35 0-1,17 0 1,-17 0 15,-18 0-15,-17 0 0,105 0-1,-70 0 1,-36 0-1,124 0 1,18 0 0,17 0-1,-17 0 1,-18-35 0,-36 35-1,-158 0 1,-18 0-1,1 0 17,-19 0-17,1 0 1,0 0 0,-1 0-16</inkml:trace>
  <inkml:trace contextRef="#ctx1" brushRef="#br0">9585 9957 0,'0'0'0,"0"0"0,0 0 0,0 0 0,0 0 0,0 0 16,0 0 0,0 0-16,0 0 15,0 0 1,0 0-16,0 0 15,36 12 1,-24-6-16,0-3 16,0-3-1,-1 0-15,1 0 16,0 0-16,0 0 16,0 0-1,0 0-15,-1-3 16,7-3-1,-6 0-15,6 6 16,-6-6 0,-1 6-16,1 0 15,0 0-15,0 6 16,0 0 0,6 6-16,-1-4 15,7-2 1,0 0-16,-1 0 15,-5 0 1,6-6-16,0 0 16,-1-6-16,7 0 15,-7-3 1,7 1-16,-12-1 16,0 3-1,-7 0-15,1 6 16,-6 0-16,6 0 15,-6 6 1,6-6-16,0 0 16,5 0-1,1 0-15,6 0 16,0-6 0,5 6-16,1 0 15,5 0-15,-5 6 16,-6-6-1,5 6-15,-5-3 16,-6-3 0,5 0-16,1 0 15,0-3 1,5-3-16,-5 6 16,6-6-16,-7 6 15,7 0 1,-6 0-16,5 0 15,7 6 1,-1-6-16,1 0 16,-1 6-1,-5-6-15,-1 0 16,-5 0 0,6 3-16,-7 0 15,1 0-15,-6-1 16,6 1-1,-7 0-15,1-3 16,6-3-16,11 0 16,7-5-1,-1-1 1,1 3-16,-7 6 16,-2-6-16,-7 6 15,-2 0 1,-3 0-16,-1 0 15,-2 0 1,0 0-16,0 0 16,-1 0-16,1 6 15,0-6 1,0 6-16,0-6 16,2 0-1,1 0-15,6-6 16,5 6-1,-2-6-15,-1 3 16,-2 0 0,-3 3-16,-4 0 15,4 0-15,-3 0 16,0 0 0,-4-3-16,4 0 15,-3 3-15,0-3 16,-1 3-1,1 0-15,0 0 16,3 0 0,2-3-16,4-6 15,8 3 1,7-6-16,2 10 16,-2-1-16,-4 0 15,-2 3 1,-10 0-16,-5-3 15,-3 0 1,-3 0-16</inkml:trace>
  <inkml:trace contextRef="#ctx0" brushRef="#br0" timeOffset="79902.768">9507 9807 0,'0'18'156,"0"17"-140,0-17-16,0-1 31,0 1-16,35 35 110,-17-36-109,-18 1-16,18 17 16,-18-17-1,17-18 142,19 0-157,-19-18 15,89-35 1,0-17-1,-53 52 1,-36 18 0,1 0-1,0 0 48,-1 35-48,1-17-15,35 17 16,-35 1 0,17 34-1,0-35 1,-35-17-16,18-18 16,-1 18-1,1-18 16,-18 17-31,18-17 47,-1-17-31,36-54 0,-35 54-16,70-89 31,-35 53-16,0 35 1,-35 1 0,-1 34 46,36 1-62,-53-1 16,18-17-1,-1 36 1,1-1 0,17 0-1,-17-35 1,0 0 15,-1 0-15,18 0-1,-17-17 1,35 17 0,0-18-1,53-17 1,-53 35 0,-36 0 15,1 17-16,0 1-15,-1 17 16,36 18 0,-18-35-1,-17-18 63,-18-18-62,18 18-16,-18-17 16,17-1-1,1 0 188,35-17-187,-35 17 0,70-35-1,0 18 1,-70 18 0,-1 34 46,-17 1-62,18 17 16,-1-35-16,-17 18 15,18-1 1,0-17 187,-1 0-187,1 0-16,0 0 15,35-17 1,-36 17 0,19-18-1,-1 0-15,18 1 31,-18-18-15,-17 17 0,-1 18 62,1 0-47,0 0-15,-1 18-16,54 34 15,-36-16 1,0-1 0,-35-17 15,18-18-31,-18 17 31,18-17 125,-1-17-140,1 17 0,-1-18-1,36-35-15,-17 18 31,-19 17-15,1 1 0,0-1-1</inkml:trace>
  <inkml:trace contextRef="#ctx0" brushRef="#br0" timeOffset="84187.813">2946 11095 0,'0'-18'0,"0"0"32,17 1-17,1-1 1,0 0 0,34-35-1,54 1 1,-35 16-16,88-17 15,-54 18 1,-69 35 0,-1 0 15,-17 0-15,17 0-1,35 53 1,-34-35 15,52 35-15,-53-53-1,53 70 1,1-35 0,-37-17-1,19 35 1,-36-53-1,1 18 1,-19-1-16,1 1 16,0 17-1,17 0 1,0 1 0,0-1-1,1 0 16,17 36-15,-36-18 0,18-18-1,-35 0 1,18 1 0,0 16-1,-1-16 1,-17-1-1,0 0 1,0 1 0,0 34-1,-53-17 1,18 0 0,-18 35 15,-88 0-16,0-70 1,70 17 0,-17-35-1,-18 0 1,36 0 0,-36 0-1,-35-35 1,35-36-1,-17 19 1,52-19 0,-17 18-1,35-18 1,-18 1 0,36-18 15,-18-53-16,36 35 1,-1 35 0,18 18-16,0 0 15,0 18 1,0 0 0,18-18-1,17-35 1,18 17-1,-18 36 1,-17 35 0</inkml:trace>
  <inkml:trace contextRef="#ctx0" brushRef="#br0" timeOffset="87014.624">4145 12753 0,'0'-18'219,"53"18"-203,18 0-16,-1 0 15,-35 0-15,71 0 16,-18 0 0,1 0-1,-37 0 1,37 0 0,-19 0-1,18 0 16,-35 0-15,0 0 0,18 0-1,35 0 1,-1 0 0,1 0-1,0 0 1,-53 0-1,18 0 1,17 0 0,35 0-1,54 0 17,-72 0-32,-34 0 15,35 0 16,0 0-15,-18 0 0,18 35-1,0-35 1,17 18 0,106-18-1,-123 0 1,-18 0-1,-17 0 1,-18 0 0,35 0-1,-17 0 1,17 0 0,-53 0-1,88 0 16,-52 0-15,17 0 0,18 0-1,-35 0 1,34 0 0,1 0-1,-35 0 1,-54 0-1,1 0 17</inkml:trace>
  <inkml:trace contextRef="#ctx1" brushRef="#br0" timeOffset="62628.425">18452 7051 0,'0'0'0,"0"0"0,0 0 0,-21-36 16,15 27-16,-3 0 15,-3-2 1,0 5-16,-2 6 16,-16 12-1,-29 14-15,-27 45 16,-18 39-1,7 11-15,11-9 16,6-2-16,6-6 16,12-25-1,14-19-15,16-16 16,14-20 0,9-9-16,6-10 15,6-5 1,-3 0-16,59-59 15,12-27-15,12-26 16,-9 5 0,-12 7-16,-5 8 15,-1 9 1,6 15-16,-9 9 16,-14 26-16,-12 13 15,-10 11 1,-5 9-16,0 9 15,3 26 1,0 27-16,-1 27 16,-2 3-16,-3-6 15,-3 5 1,-3-8-16,0-18 16,-3-14-1,3-19-15,0-8 16,0-9-1,0-3-15,3-7 16,3 1-16</inkml:trace>
  <inkml:trace contextRef="#ctx1" brushRef="#br0" timeOffset="62999.784">18061 7592 0,'0'0'0,"-33"-32"0,18 20 16,4 3-16,2 0 16,3 3-1,6 3-15,3-3 16,3 6 0,14-6-16,25-5 15,11 2-15,3-3 16,-2 0-1,-10 12-15,-3 6 16</inkml:trace>
  <inkml:trace contextRef="#ctx1" brushRef="#br0" timeOffset="63604.612">18916 6556 0,'0'0'0,"0"0"16,0 0-16,0 0 16,0 0-1,0 0-15,-14 104 16,-99 139-1,-67 91-15</inkml:trace>
  <inkml:trace contextRef="#ctx1" brushRef="#br0" timeOffset="66252.168">18087 8371 0,'0'0'15,"0"0"-15,3 65 0,-3 6 16,3 32 0,-3-11-16,-3-12 15,0-18 1,3-9-16,3-11 15,3-13 1,0-11-16</inkml:trace>
  <inkml:trace contextRef="#ctx1" brushRef="#br0" timeOffset="66568.922">18096 8646 0,'0'0'0,"0"0"16,0 0-16,-20-36 15,17 27-15,0 4 16,0-1 0,3 6-16,0 0 15,-21 71 1,6 29-16,6 60 16,9 27-1</inkml:trace>
  <inkml:trace contextRef="#ctx1" brushRef="#br0" timeOffset="67370.478">17756 9546 0,'0'0'0,"-39"14"0,-2 16 15,-33 41 1,-21 41-16,3 1 16,-5-4-1,26-32-15,17-15 16,16-14-16,17-19 16,12-11-1,6-9-15,3-9 16,0 0-1,0 0-15,119-98 16</inkml:trace>
  <inkml:trace contextRef="#ctx1" brushRef="#br0" timeOffset="67618.668">17555 9797 0,'0'0'0,"38"-44"16,1-1 0,-4 1-16,-2 5 15,-10 13 1,-5 11-16,-6 12 15,-3 6 1,0 12-16,3 23 16,2 39-16,1 24 15,-3 2 1,-6-8-16,-3-9 16,0-18-1,0-9-15,3-26 16,0-16-1,3-11-15,2-12 16</inkml:trace>
  <inkml:trace contextRef="#ctx1" brushRef="#br0" timeOffset="67843.708">17404 10090 0,'0'0'0,"0"0"0,0 0 15,0 0 1,0 0-16,0 0 16,47-12-16,-6 30 15,22 3 1,14 11-16</inkml:trace>
  <inkml:trace contextRef="#ctx1" brushRef="#br0" timeOffset="68302.107">18123 9661 0,'0'0'0,"-33"-30"0,19 16 16,5 2-16,3 0 15,6 3 1,6 0-16,12 0 16,14 3-1,10 0-15,8 3 16,0 3-1,1 0-15,-4-3 16,0 1-16,-2-4 16,-10 6-1,-8 6-15,-12-1 16,-7 4 0</inkml:trace>
  <inkml:trace contextRef="#ctx1" brushRef="#br0" timeOffset="68469.458">18460 9620 0,'0'0'0,"0"0"0,0 0 15,-32-21-15,23-965 16,-9 1987 0,-11-966-16,-10 36 15,4 18 1,2 14-1</inkml:trace>
  <inkml:trace contextRef="#ctx1" brushRef="#br0" timeOffset="69803.072">19245 9605 0,'0'0'0,"0"0"16,0 0-16,0 0 15,0 0 1,0 0-16,-74 26 16,-18 57-16,-17 33 15,-4 2 1,-2-14-16,17-27 15,30-12 1,18-15-16,20-18 16,15-14-16,12-9 15,3-9 1,0 0-16,0 0 16</inkml:trace>
  <inkml:trace contextRef="#ctx1" brushRef="#br0" timeOffset="70068.406">19275 9560 0,'0'0'0,"0"0"0,0 0 16,0 0-16,29-14 15,-17 34 1,0 57-16,-6 39 15,-3 5 1,-3-23-16,-3-24 16,-6-12-16,-3-21 15,3-8 1,3-16-16,0-11 16,-3 0-1</inkml:trace>
  <inkml:trace contextRef="#ctx1" brushRef="#br0" timeOffset="70269.792">19038 10028 0,'0'0'0,"-33"-33"15,21 24-15,3 1 16,7-1-16,4 9 16,7-6-1,15 6-15,17 0 16,16 0-1,8 0-15,3 0 16,6 12 0,3 8-16,3 13 15</inkml:trace>
  <inkml:trace contextRef="#ctx1" brushRef="#br0" timeOffset="70601.708">19627 9658 0,'0'0'0,"24"-41"0,-10 14 0,4 3 16,-3 9-1,0 7-15,0 5 16,-1 6-16,7 8 16,6 19-1,5 14-15,-2 27 16,-15 12 0,-12-3-16,-18 6 15,-18 12-15,-17 29 16,-12 21-1</inkml:trace>
  <inkml:trace contextRef="#ctx1" brushRef="#br0" timeOffset="71101.351">17256 9472 0,'0'0'0,"0"0"0,0 0 15,-48 23 1,16 4-16,-10 11 15,-5 16 1,-3 43-16,2 22 16,16 2-1,11 0-15,18 7 16,15-16-16,11-20 16,13-9-1,32-6-15,30-27 16,23-23-1</inkml:trace>
  <inkml:trace contextRef="#ctx1" brushRef="#br0" timeOffset="73701.369">17220 8161 0,'0'0'0,"0"0"0,0 0 15,0 0 1,0 0-16,0 0 16,36-33-16,-22 21 15,10-3 1,3 1-16,2 5 16,-2 3-1,0 0-15,-1 6 16,7 0-1,5 0-15,7 0 16,5-6 0,-6 6-16,-2 0 15,-1 6-15,1-6 16,-1 6 0,-2-6-1,-1 6-15,4-6 16,-1 6-16,6-6 15,1 0 1,-4 0-16,1 3 16,-7-1-16,1 1 15,-4-3 1,1 0-16,-4 3 16,1 0-1,2 0-15,4 0 16,2 3-1,4-6-15,5-6 16,-3 0-16,-2 0 16,-4 1-1,-5-4-15,-4 3 16,-5 6 0,-6 0-16,-4 6 15</inkml:trace>
  <inkml:trace contextRef="#ctx1" brushRef="#br0" timeOffset="74994.502">19822 7216 0,'0'0'0,"0"0"0,0 0 16,0 0 0,0 0-16,0 0 15,0 0-15,0 0 16,-29-14-1,23-4-15,0 3 16,3-3 0,3 1-16,3-4 15,6 9 1,0 0-16,2 3 16,1 6-1,-12 3-15,45 30 16,-1 32-1,12 15-15,1 0 16,-10-12-16,-9-9 16,-8-14-1,-3-13-15,-4 4 16,-2-9 0,0-4-16,-3-2 15,-1-3 1,-5-9-16,0 6 15,-3-9-15,0-3 16</inkml:trace>
  <inkml:trace contextRef="#ctx1" brushRef="#br0" timeOffset="75409.92">20373 7139 0,'0'0'0,"0"0"0,0 0 16,0 0-1,0 0-15,0 0 16,-36-20-1,24 23-15,-5 9 16,-4 5-16,-6 16 16,-5 5-1,-10 13-15,-23 14 16,0 3 0,0-9-16,12 0 15,5-6 1,7-5-16,8-10 15,7-8 1,5-9-16,9-4 16,3-8-16,9-3 15,3-6 1</inkml:trace>
  <inkml:trace contextRef="#ctx1" brushRef="#br0" timeOffset="76184.255">19893 6737 0,'0'0'0,"0"0"0,0 0 16,0 0-16,0 0 16,0 0-1,0 0-15,21-38 16,-9 20 0,3-12-16,-1 1 15,10-10 1,0-5-16,-1-4 15,-5 4 1,0 8-16,-3 4 16,0-1-16,-4 13 15,1-4 1,-3 12-16,0-3 16,0 4-1,0 5-15,0 0 16,-3 3-16,0 3 15,-1 3 1,4 3-16,0 14 16,3 4-1,3 14-15,6 1 16,2 14-16,7 3 16</inkml:trace>
  <inkml:trace contextRef="#ctx1" brushRef="#br0" timeOffset="77273.074">21193 7406 0,'0'0'0,"0"0"16,0 0-16,0 0 16,47 0-1,-11 0-15,29 3 16,18 0 0,11-3-16,-5-3 15,-9 0-15,0-3 16,-6 0-1,-9 0-15,-17 6 16,-16-6 0,-11 12-16,-9 0 15</inkml:trace>
  <inkml:trace contextRef="#ctx1" brushRef="#br0" timeOffset="77700.609">21116 7850 0,'0'0'0,"0"0"15,0 0-15,0 0 16,0 0 0,0 0-16,0 0 15,21-36-15,2 24 16,7 1 0,5-1-16,1 9 15,14 0 1,12 3-16,7 0 15,2 0-15,0-3 16,-12 0 0,-9 3-16,-5 3 15,-7 0 1,-2 3-16,-7 0 16,-8 11-1,-3 16-15</inkml:trace>
  <inkml:trace contextRef="#ctx1" brushRef="#br0" timeOffset="80016.728">23070 6918 0,'0'0'0,"0"0"16,0 0-16,0 0 15,0 0 1,0 0-16,-6 62 16,-6 38-1,-12 36-15,-17 9 16,-4-8-16,10-28 15,5-29 1,7-27-16,5-17 16,6-16-1,3-5-15,3-6 16,3-6 0,3-3-16,0 0 15,0 0-15,0 0 16,92-95-1,-39 54-15,1 5 16,-7 10 0,-3 14-16,-5 3 15,-4 6 1,1 6-16,2 6 16,1 3-16,-4 6 15,-8 2 1,-9 1-16,-9 3 15,-9-1 1,-9 7-16,-9 5 16,-6-2-1,-5-3-15,-4-10 16,1-5-16,-1-9 16,-8-6-1,-30-6-15,-21 0 16,3-3-1,12-2-15,24-1 16,20-9-16,9-12 16</inkml:trace>
  <inkml:trace contextRef="#ctx1" brushRef="#br0" timeOffset="80776.927">22658 6725 0,'0'0'0,"0"0"0,0 0 15,0 0-15,0 0 16,30-3-1,2 6-15,28 0 16,17 0 0,0-6-16,-1-3 15,-7-6-15,-16 1 16,-6 2 0,-5-3-16,-7 0 15,-8 6 1,-9 6-16,-7-6 15,-5 6 1,-3 0-16,-3 0 16,0 0-1,0 0-15,0 0 16,0 0-16,0 0 16,0 0-1,-62-50-15,50 41 16,0 3-1,7 0-15,2 0 16,3 6-16,3 0 16,2 0-1,10 0-15,15 0 16,11 0 0,1 6-16,-10 0 15,-8 6-15,-9 3 16,-9 2-1,-12 10 1,-15 12-16,-14 17 16,-1 9-16,6 12 15</inkml:trace>
  <inkml:trace contextRef="#ctx1" brushRef="#br0" timeOffset="81035.33">24233 6364 0,'0'0'0,"0"0"0,0 0 16,-59 77-16,-57 130 15,-43 104-15</inkml:trace>
  <inkml:trace contextRef="#ctx1" brushRef="#br0" timeOffset="82319.619">22845 8628 0,'0'0'0,"0"0"16,0 0-16,-6-27 15,6 22 1,0 5-16,3-6 15,0 6-15,0-6 16,0 6 0,3 0-16,-1-3 15,1 3 1,3-3-16,0 0 16,0 0-16,0-3 15,0-3 1,3-3-16,-3 3 15,-4 0 1,1 1-16,0 2 16,0 6-1,0-6-15,-3 6 16,-3 0-16,0 0 16,0 0-1,0 0-15,39 71 16,-25-3-1,1 18-15,0 2 16,-3-8 0,0-20-16,-3-7 15,-4-15-15,-2-8 16,0-3 0,3-10-16,3 4 15</inkml:trace>
  <inkml:trace contextRef="#ctx1" brushRef="#br0" timeOffset="82716.758">23443 8442 0,'0'0'0,"0"0"0,0 0 15,0 0-15,0 0 16,-30-6 0,24 6-16,0 6 15,0-6 1,0 9-16,0-4 15,4 7-15,2 0 16,0-12 0,8 77-16,7 6 15,6 12 1,-3-4-16,-6-8 16,-10-15-16,1 9 15,0 12 1</inkml:trace>
  <inkml:trace contextRef="#ctx1" brushRef="#br0" timeOffset="83799.307">22309 9963 0,'0'0'0,"0"0"16,0 0-1,0 0-15,0 0 16,-56 29-16,-4 63 16,-34 68-1,-7-9-15,33-42 16,21-38-1,14-20-15,15-25 16,9-5 0,6-15-16,3 0 15,0-6-15,0 0 16,63-83 0,17-18-16,8-20 15,-8 15 1,-12 14-16,-14 21 15,-13 23-15,-11 19 16,-7 11 0,-5 9-16,-3 9 15,3 12 1,5 15-16,-2 23 16,0 33-16,-3 9 15,-4-7 1,-8-17-16,-6-11 15,0-19 1,-3-2-16,0-7 16,0 1-1,-2-3-15,-7-1 16</inkml:trace>
  <inkml:trace contextRef="#ctx1" brushRef="#br0" timeOffset="84000.24">22125 10454 0,'0'0'0,"0"0"15,0 0 1,0 0-16,0 0 16,60-24-16,-1 4 15,18 2 1,-3-3-16,0 6 15,-6 4 1,-6-1-16</inkml:trace>
  <inkml:trace contextRef="#ctx1" brushRef="#br0" timeOffset="84382.311">22546 9661 0,'0'0'0,"0"0"15,0 0-15,0 0 16,0 0 0,0 0-16,29-24 15,13 18 1,17 6-16,24-6 16,-6 3-1,-9 1-15,-15-1 16,-11 3-16,-16 0 15,-11 3 1,-6 2-16,-6 1 16</inkml:trace>
  <inkml:trace contextRef="#ctx1" brushRef="#br0" timeOffset="84687.124">22886 9782 0,'0'0'0,"0"0"0,0 0 16,0 0 0,-6-32-16,9 26 15,0-3 1,0 0-16,0-3 16,0 9-16,0-3 15,-3 0 1,0 3-16,0 0 15,0-2 1,-3 5-16,0 0 16,3 0-16,-24 26 15,-5 19 1,-13 32-16,7 35 16,2 18-1</inkml:trace>
  <inkml:trace contextRef="#ctx1" brushRef="#br0" timeOffset="85899.63">23259 9945 0,'0'0'0,"0"0"0,0 0 16,0 0-1,0 0-15,0 0 16,0 0 0,0 0-16,18 89 15,-33 20 1,0-2-16,1-15 16,-1-24-1,0-18-15,3-17 16,3-7-16,3-5 15,0-12 1,3-3-16,3-6 16,0 0-1,0 0-15,0 0 16,39-62 0,2 17-16,16-5 15,11 5-15,-6 7 16,-6 17-1,-6 9-15,-5 12 16,-7 12 0,-2 3-16,-4 9 15,-14 8 1,-12-5-16,-9 0 16,-9 2-16,-11 4 15,-10-4 1,-8 1-16,-22-6 15,-5-4 1,3-8-16,12-12 16,6 0-16</inkml:trace>
  <inkml:trace contextRef="#ctx1" brushRef="#br0" timeOffset="88931.796">16347 9560 0,'0'0'0,"0"0"0,0 0 15,0 0-15,0 0 16,-6-32 0,27 14-16,11 0 15,13-2 1,17-1-16,24-6 16,5-2-1,16-4-15,-9 3 16,11-2-16,4-1 15,-16 1 1,-11 20-16,-15 3 16,6 6-1,15 0-15,6-9 16,-4 0 0,-8 1-16,12 2 15,11-6 1,-14 3-16,-18 0 15,-12 6 1,-8 0-16,-1 1 16,15-1-16,9 0 15,-6-3 1,-6 3-16,-12 0 16,-6 0-1,-5 6-15,2 0 16,12 6-16,12-6 15,1 6 1,-1 6-16,-6-3 16,-3-3-1,9 11-15,6 4 16,0-3-16,-3 0 16,-6 2-1,0 7-15,-3 8 16,0-2-1,9-1-15,6 1 16,0 11 0,-9-5-16,-12-7 15,-5 7-15,-10-4 16,6 7 0,1 8-16,-7 9 15,-5-2 1,-7 8-16,-8-3 15,-12 0 1,-9-9-16,-9 9 16,-9 4-16,-12 5 15,-5 3 1,-4-9-16,-5-6 16,-4-9-1,-17-5-15,-27 2 16,-5-12-16,-1 4 15,3-12 1,-29 11-16,-9-11 16,8-4-1,-11 10-15,-18-4 16,12-8 0,12 6-16,-10-9 15,-2 8 1,12-5-16,-3-6 15,-12-1-15,14 4 16,25-9 0,2-9-16,-3-3 15,1-3 1,11 0-16,6-11 16,-6 2-1,1-9-15,2 6 16,3-14-16,15-1 15,9 7 1,8-7-16,-2-8 16,-9-13-1,-15-5-15,-9 3 16,12-6-16,6-15 16,12 12-1,6 3-15,14-9 16,10 0-1,5-18-15,15-15 16,12 4 0,9-10-16,12 1 15,32-25-15,51 22 16,29 20 0</inkml:trace>
  <inkml:trace contextRef="#ctx1" brushRef="#br0" timeOffset="90348.274">21148 10123 0,'0'0'0,"-5"-39"16,-4 12-1,0-8-15,6-1 16,3 1-16,9-6 16,5-7-1,10-5-15,12 3 16,8-4 0,9-2-16,24 6 15,9 11 1,-6 7-16,0 5 15,6-2 1,9 8-16,14 3 16,-2 6-16,-7-8 15,10-4 1,17 3-16,-5-3 16,-13 1-1,1 5-15,5 0 16,-5-8-1,-16 8-15,-11 12 16,9 0-16,12-9 16,-4 3-1,-11 1-15,-15 5 16,-3 6 0,3 3-16,0 3 15,-3-1 1,-6 10-16,-2 6 15,-4 11-15,-3 10 16,-3 5 0,6-2-16,4 5 15,2 9-15,-6-9 16,-15 1 0,-8 5-16,-4 9 15,-8 6 1,-6 0-16,-9-9 15,-9 0 1,-9 4-16,-15 16 16,-14 10-1,-24 3-15,-9-6 16,8-18-16,-2-15 16,-6-6-1,-32-2-15,-4-13 16,6-5-1,-2-1-15,-13 4 16,-2-21-16,2-3 16,-5-1-1,-18-5-15,3-9 16,14-2 0,4 2-16,-6-9 15,2-9 1,19 6-16,11 1 15,-12-7-15,-23-11 16,14 2 0,10 0-16,8 7 15,-8-7 1,5 4-16,21 5 16,9-3-1,3-5-15,11-1 16,10 7-16</inkml:trace>
  <inkml:trace contextRef="#ctx1" brushRef="#br0" timeOffset="91064.296">16900 6021 0,'0'0'15,"0"0"-15,0 0 0,3 38 16,9 21-1,12 27-15,8 12 16,13 23 0,8 27-16,-3 18 15,-8 20 1,-10 16-16,-2-16 16,-3-26-1,8-12-15,-5-27 16,-6-26-16,-10-30 15,-2-15 1,-6-11-16,-3-1 16,-9-5-1,-9 11-15,-11 1 16,2-1 0,0-5-16</inkml:trace>
  <inkml:trace contextRef="#ctx1" brushRef="#br0" timeOffset="92664.226">16939 6163 0,'0'0'0,"0"0"0,15-36 16,2 13-16,22-4 15,29-5 1,15-4-16,9 9 16,-1 4-1,37-10-15,2 18 16,-6 3 0,1 1-16,29 11 15,-3 11-15,5 1 16,43 3-1,-19-3-15,48-6 16,-17 3 0,37-9-16,-23-9 15,53 9 1,-41-6-16,30 6 16,-45 0-16,68 6 15,-36 3 1,42-18-16,18 3 15,-38-9 1,31-3-16,-70 7 16,24-1-1,-69 6-15,30 18 16,-41-1-16,-10 7 16,25-9-1,-36 3-15,-6 9 16,11-15-1,-40 5-15,-31-5 16,4 12 0,0 3-16,-12 0 15,-12-4-15,-12 7 16,-12-3 0,-11-4-16,-10-2 15,-5 3 1,-3 3-16,-4 5 15,4 13 1,3 17-16,8 27 16,1 44-16,-9 33 15,-7 0 1,-2 0-16,-12-15 16,0-24-1,0-23-15,0-7 16,-3-8-16,-9 0 15,-3-6 1,-2-9 0,-1-9-16,3-14 15,-3-10-15,0-8 16,-2-3 0,-4-4-16,-6-2 15,-14-3 1,-21 5-16,-21-8 15,0 6-15,-6-3 16,-26 9 0,-25-10-16,13-8 15,3 15 1,-21-6-16,3-12 16,14-3-16,-11 6 15,-15-12 1,15-6-16,9 6 15,-24-3 1,-3-3-16,18 3 16,-30 1-1,15-7-15,21 0 16,-21-3 0,0 0-16,18 4 15,3 2-15,-33 0 16,24 3-1,-3 0-15,-33 0 16,27-3 0,15 7-16,-30-7 15,18-3-15,6 3 16,-38 3 0,17 3-16,15 0 15,-30 0 1,24 12-16,3-6 15,-35 6 1,26 3-16,3-3 16,-24 6-16,30 0 15,12 0 1,-29-4-16,31 4 16,25 3-1,2-6-15,-11 0 16,23-3-1,24 0-15,12 3 16,12-1 0,5 1-16,10 6 15,-7 9-15,1 14 16</inkml:trace>
  <inkml:trace contextRef="#ctx0" brushRef="#br0" timeOffset="186325.363">13705 12541 0,'18'0'47,"35"0"-47,0 0 16,70 0-1,18 0 1,71 18 0,52-1-1,1 18 1,-106-35 0,-53 0-1,-71 0 1,-18 0 15,1 0-15,17 18-1,36 0 1,-36-18 0,53 17-1,18 1 1,35-18-1,-17 18 1,-89-18 0,36 0-1,-18 0 1,35 0 0,0 0-1,-53-18 16,-17 18 16,0 0-31,17 0-16,-18 0 16,36 0-1,36 0 1,-19 0-1,-35 0 1,-17 0 0,0 0-1,-1 0 1</inkml:trace>
  <inkml:trace contextRef="#ctx0" brushRef="#br0" timeOffset="196565.347">15257 13352 0,'0'18'141,"0"0"-125,0-1-1,18-17 32,-18-17-31,18-1-1,-1-35-15,1 18 16,35-53 0,17-1-1,-34 36 1,-19 18-16,36-53 15,-18 35 1,-35 35 15,0 36 63,0 0-78</inkml:trace>
  <inkml:trace contextRef="#ctx0" brushRef="#br0" timeOffset="197253.228">15980 13970 0,'0'-36'32,"0"19"-32,53-36 15,-17-71 1,-1 36-1,18 35 1,-35-17-16,17 17 31</inkml:trace>
  <inkml:trace contextRef="#ctx0" brushRef="#br0" timeOffset="198295.488">16545 14516 0,'0'-35'32,"18"17"-17,-1 1 1,18-1-1,-17-35 1,17 18 0,18-18-1,-17-35 1,-19 53-16,1-18 16,35-35-1,-36 35 1,-17 17-1</inkml:trace>
  <inkml:trace contextRef="#ctx0" brushRef="#br0" timeOffset="203516.108">19526 15134 0,'17'0'93,"1"0"-46,0 17-31,88-17-16,52 0 15,213 0 1,17 0 0,-177 0-1,-105 0 1,-88 18 0,0-18-1,17 18 16,-18-18-15,19 0-16,17 0 16,-18 0-1,18 17 17,-18 1-17,71 17 1,53-35-1,-71 0-15,35 0 16,107 18 0,-107-1-1,36 1 1,35 17 0,-53-35-1,-70 0 1,-54 0-1,1 0 1,17 0 109,18 0-125,-35-17 16,-1 17-16,1-36 15,70-16 32,53-19-31,-53 36-1,-70 17 1</inkml:trace>
  <inkml:trace contextRef="#ctx0" brushRef="#br0" timeOffset="204838.462">15046 13194 0</inkml:trace>
  <inkml:trace contextRef="#ctx0" brushRef="#br0" timeOffset="207474.264">17356 13229 0</inkml:trace>
  <inkml:trace contextRef="#ctx0" brushRef="#br0" timeOffset="208615.176">18450 13246 0</inkml:trace>
  <inkml:trace contextRef="#ctx1" brushRef="#br0" timeOffset="147146.282">27868 14760 0,'0'0'0,"0"0"0,0 0 0,0 0 0,0 0 16,0 0-16,0 0 15,0 0 1,0 0-16,-14 39 16,2-13-16,-6 13 15,-6 2 1,-2 0-16,-4-2 16,0-1-1,4-5 1,-1-9-16,0-4 15,4-8-15,-1 0 16,-3 0 0,4-6-16,-4-3 15,3-3-15,-2 0 16,-7-3 0,-2 0-16,-7-6 15,-2-3 1,2 6-16,7-3 15,2-3 1,1-5-16,5 5 16,1-9-16,2 6 15,3-2 1,3-1-16,4 0 16,-1-3-1,3 1-15,3-4 16,0-3-16,3 1 15,0-4 1,0-2-16,0-7 16,1 1-1,-1-7-15,0 1 16,0-3 0,0-1-16,0 1 15,0-4-15,-3 1 16,0 3-1,-6-6-15,1-1 16,2 10 0,0 0-16,3 5 15,3-5 1,0 5-16,3 1 16,0-4-16,-3-2 15,0-3 1,-2-7-16,-1 4 15,-3-3 1,-6-9-16,0-4 16,1-2-1,-1 12-15,3-3 16,3 9-16,6 2 16,0-2-1,6 0-15,0 2 16,3-5-1,3 0-15,6-3 16,12 8-16,8-2 16,10 0-1,-4 11 1,1 1-16,-4 14 16,-2 3-16,-4 6 15,-2 4 1,0 5-16,-1 0 15,1 6-15,6 0 16,2 9 0,4 2-16,-1 1 15,1 12 1,-4-3-16,-2 11 16,-1 4-1,1 11-15,-4 3 16,-5 4-1,-3-7-15,-3 0 16,-4 4-16,-2 2 16,0-3-1,0 12-15,-3 9 16,0 3 0,-1-3-16,1 1 15,0-7 1,3 0-16,3-3 15,3 6-15,5 0 16,4-6 0,3 3-16,8-3 15,-2 4 1,-7-10-16,1 0 16,-7 3-16,-2 18 15,-3 6 1,-6 6-16,-3-12 15,-3-6 1,-9-9-16,-3 9 16,-3 6-16</inkml:trace>
  <inkml:trace contextRef="#ctx0" brushRef="#br0" timeOffset="-191097.394">27886 13440 0,'53'0'63,"0"-17"-63,18-1 15,-1 18-15,36 0 32,-88 0-17</inkml:trace>
  <inkml:trace contextRef="#ctx0" brushRef="#br0" timeOffset="-190082.36">27728 14217 0,'70'0'125,"54"-18"-125,-36 0 15,-53 18-15,36 0 16</inkml:trace>
  <inkml:trace contextRef="#ctx0" brushRef="#br0" timeOffset="-189062.424">27851 14869 0,'35'0'125,"36"-35"-109,158 17-1,1-70 1,-1 18 0,-106 52-1,-87 18 1</inkml:trace>
  <inkml:trace contextRef="#ctx0" brushRef="#br0" timeOffset="-185193.185">13476 17056 0,'53'0'47,"0"-17"-47,17-1 15,-17 18-15,18 0 32,-54 0-32</inkml:trace>
  <inkml:trace contextRef="#ctx0" brushRef="#br0" timeOffset="-184000.995">15099 17903 0,'88'-18'62,"-35"18"-46,0-35-16,-18 17 16,-17 18-1,-1-17 1,1 17 109,-1 0-110</inkml:trace>
  <inkml:trace contextRef="#ctx0" brushRef="#br0" timeOffset="-182297.062">17674 18009 0,'17'0'78,"1"0"-78,0 0 16,-1 0 0,1 0 15,17 0-15,89 0-1,17 0 1,-35 0-1,-89 0 1,1-988 0</inkml:trace>
  <inkml:trace contextRef="#ctx0" brushRef="#br0" timeOffset="-179301.858">14023 17991 0,'0'0'0,"70"53"0,-52-18 16,88 18-16,-18 18 16,106-1-1,-53-52 17,-35 0-17,-71-18-15,-17 0 16,17 0-1,18 0 1,0 0 0,0-18-1,0 0 1,35-17 0,18 0-1,-53 35 1,17-35-1,-35 17 17,-17 18-32,123-35 15,0-18 1,-35 35 0,0-17-1,-18 35 1,-53 0-1,1 0 1,-1 0 0,18 17-1,0 19 1,53-1 0,-53-17-1,35 105 1,-18-70-1,-34 0 17,-36-35-1,0-36 94,0 0-109,0 1-16,17-1 15,-17 0 1,18 1-16,35-54 15,0 36 1,17 0 15,1 17-15,-18 18 0,0 0-1,-18 0 1,0 0-1,18 0 1,-18 0 0,1 18-1,17-1 1,-36 1 0,36 0-1,-18-1 1,1-17 15,17 18-31,-18-18 31,0 17-15,0 1 0,-17 0-1,158 35 1,-70-53-1,-35 0 1,35 0 0,-1 0-1,19-18 1,52-35 0,-17 35-1,-35 1 1,-54 17-1,-35-18 1,-17 18 0,17-53 15,18-35-15,-18 35-1,36-88 1,-18 70-1,18-17 1,-71 71-16</inkml:trace>
  <inkml:trace contextRef="#ctx0" brushRef="#br0" timeOffset="-138678.226">13105 5151 0,'18'0'125,"0"0"-109,-1 0-16,19 0 15,87 0 1,-17 0 0,-18 0-1,-35 0 1,-35 0-16,35 0 16,-1 0-1,1 0 1,18 0-1,-18 0 1,-18 0 15,0 0-15,1 0 0,-1 0-1,18 0 1,0 0-1,0 0 1,-18 0 0,0 0-1,18 0 1,0 0 0,0 0-1,53 0 1,-71 0-1,18 0 17,-18 0-17,-17 0 32,17 0-31,1 0-16,-19 0 15,1 0 1,-1 0 250,1 0-235,0 0-15,-1 0 15,1 0 0</inkml:trace>
  <inkml:trace contextRef="#ctx0" brushRef="#br0" timeOffset="-126349.845">10918 17250 0,'88'0'79,"36"0"-64,-1 0-15,-34 0 16,193-987-1,-53 1974 1,-70-987 0,-124 0-1,-17 0 1,-1 0 62,1 0-62,0 0-16,52 0 15,18 0 1,18-17 15,-70 17-15,-19 0-16,1 0 62,-1 0-62,1 0 16,17 0 0,-17 0-1,0 0 1,17 0 171,0 0-187,0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10D12-A772-4542-8039-11CDEF1C3C34}" type="datetimeFigureOut">
              <a:rPr lang="en-SG" smtClean="0"/>
              <a:t>25/3/2024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CA88-33E4-43DB-A502-50B1C96ECE13}" type="slidenum">
              <a:rPr lang="en-SG" smtClean="0"/>
              <a:t>‹#›</a:t>
            </a:fld>
            <a:endParaRPr lang="en-SG"/>
          </a:p>
        </p:txBody>
      </p:sp>
    </p:spTree>
    <p:extLst>
      <p:ext uri="{BB962C8B-B14F-4D97-AF65-F5344CB8AC3E}">
        <p14:creationId xmlns:p14="http://schemas.microsoft.com/office/powerpoint/2010/main" val="12551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SG" b="1" i="0" dirty="0">
                <a:solidFill>
                  <a:srgbClr val="0D0D0D"/>
                </a:solidFill>
                <a:effectLst/>
                <a:latin typeface="Söhne"/>
              </a:rPr>
              <a:t>𝑏 is not in column space of 𝐴</a:t>
            </a:r>
            <a:r>
              <a:rPr lang="en-SG" b="0" i="0" dirty="0">
                <a:solidFill>
                  <a:srgbClr val="0D0D0D"/>
                </a:solidFill>
                <a:effectLst/>
                <a:latin typeface="Söhne"/>
              </a:rPr>
              <a:t>: The column space of a matrix 𝐴 is the set of all possible vectors that can be obtained by taking linear combinations of its columns. If 𝑏 is not in the column space of 𝐴, it means that there is no set of coefficients (or weights) that you can assign to the columns of 𝐴 to get 𝑏. In other words, there is no solution to the equation 𝐴𝑥 = 𝑏.</a:t>
            </a:r>
          </a:p>
          <a:p>
            <a:pPr algn="l">
              <a:buFont typeface="+mj-lt"/>
              <a:buAutoNum type="arabicPeriod"/>
            </a:pPr>
            <a:r>
              <a:rPr lang="en-SG" b="1" i="0" dirty="0">
                <a:solidFill>
                  <a:srgbClr val="0D0D0D"/>
                </a:solidFill>
                <a:effectLst/>
                <a:latin typeface="Söhne"/>
              </a:rPr>
              <a:t>The rows of 𝐴 are dependent, but their corresponding 𝑏 values are not consistent</a:t>
            </a:r>
            <a:r>
              <a:rPr lang="en-SG" b="0" i="0" dirty="0">
                <a:solidFill>
                  <a:srgbClr val="0D0D0D"/>
                </a:solidFill>
                <a:effectLst/>
                <a:latin typeface="Söhne"/>
              </a:rPr>
              <a:t>: If the rows of matrix 𝐴 are linearly dependent, it means that one or more rows can be expressed as a linear combination of others. In such a case, for a system to have a solution, the equations represented by these rows must require the same combination to be true of 𝑏. If they don't, the system is inconsistent because the same linear relationship does not apply to 𝑏.</a:t>
            </a:r>
          </a:p>
          <a:p>
            <a:pPr algn="l">
              <a:buFont typeface="+mj-lt"/>
              <a:buAutoNum type="arabicPeriod"/>
            </a:pPr>
            <a:r>
              <a:rPr lang="en-SG" b="1" i="0" dirty="0">
                <a:solidFill>
                  <a:srgbClr val="0D0D0D"/>
                </a:solidFill>
                <a:effectLst/>
                <a:latin typeface="Söhne"/>
              </a:rPr>
              <a:t>Rank (𝐴) &lt; Rank (𝐴|𝑏)</a:t>
            </a:r>
            <a:r>
              <a:rPr lang="en-SG" b="0" i="0" dirty="0">
                <a:solidFill>
                  <a:srgbClr val="0D0D0D"/>
                </a:solidFill>
                <a:effectLst/>
                <a:latin typeface="Söhne"/>
              </a:rPr>
              <a:t>: The rank of a matrix 𝐴 is the dimension of the column space of 𝐴, or the maximum number of linearly independent columns of 𝐴. When you augment 𝐴 with 𝑏 (placing 𝑏 as an extra column to the right of 𝐴), you get a new matrix (𝐴|𝑏). If adding 𝑏 increases the rank, it means 𝑏 was outside of the column space of 𝐴, which implies that there are more independent conditions than variables to satisfy, leading to an inconsistent system.</a:t>
            </a:r>
          </a:p>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10</a:t>
            </a:fld>
            <a:endParaRPr lang="en-SG"/>
          </a:p>
        </p:txBody>
      </p:sp>
    </p:spTree>
    <p:extLst>
      <p:ext uri="{BB962C8B-B14F-4D97-AF65-F5344CB8AC3E}">
        <p14:creationId xmlns:p14="http://schemas.microsoft.com/office/powerpoint/2010/main" val="150723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1" i="0" dirty="0">
                <a:effectLst/>
                <a:latin typeface="Arial" panose="020B0604020202020204" pitchFamily="34" charset="0"/>
                <a:cs typeface="Arial" panose="020B0604020202020204" pitchFamily="34" charset="0"/>
              </a:rPr>
              <a:t>LU Decomposition: </a:t>
            </a:r>
            <a:r>
              <a:rPr lang="en-SG" sz="1800" b="0" i="0" dirty="0">
                <a:effectLst/>
                <a:latin typeface="Arial" panose="020B0604020202020204" pitchFamily="34" charset="0"/>
                <a:cs typeface="Arial" panose="020B0604020202020204" pitchFamily="34" charset="0"/>
              </a:rPr>
              <a:t>𝐴 = 𝐿𝐔</a:t>
            </a:r>
          </a:p>
          <a:p>
            <a:pPr lvl="1"/>
            <a:r>
              <a:rPr lang="en-SG" sz="1600" b="0" i="0" dirty="0">
                <a:effectLst/>
                <a:latin typeface="Arial" panose="020B0604020202020204" pitchFamily="34" charset="0"/>
                <a:cs typeface="Arial" panose="020B0604020202020204" pitchFamily="34" charset="0"/>
              </a:rPr>
              <a:t>Usually, it is for square matrices (but it can be generalized to rectangular matrices as well)</a:t>
            </a:r>
          </a:p>
          <a:p>
            <a:pPr lvl="1"/>
            <a:r>
              <a:rPr lang="en-SG" sz="1600" b="0" i="0" dirty="0">
                <a:effectLst/>
                <a:latin typeface="Arial" panose="020B0604020202020204" pitchFamily="34" charset="0"/>
                <a:cs typeface="Arial" panose="020B0604020202020204" pitchFamily="34" charset="0"/>
              </a:rPr>
              <a:t>Solving square systems of linear equations, inverting matrices, and calculating the determinant of square matrices.</a:t>
            </a:r>
          </a:p>
          <a:p>
            <a:r>
              <a:rPr lang="en-SG" sz="1800" b="1" i="0" dirty="0">
                <a:effectLst/>
                <a:latin typeface="Arial" panose="020B0604020202020204" pitchFamily="34" charset="0"/>
                <a:cs typeface="Arial" panose="020B0604020202020204" pitchFamily="34" charset="0"/>
              </a:rPr>
              <a:t>QR Decomposition: </a:t>
            </a:r>
            <a:r>
              <a:rPr lang="en-SG" sz="1800" b="0" i="0" dirty="0">
                <a:effectLst/>
                <a:latin typeface="Arial" panose="020B0604020202020204" pitchFamily="34" charset="0"/>
                <a:cs typeface="Arial" panose="020B0604020202020204" pitchFamily="34" charset="0"/>
              </a:rPr>
              <a:t>𝐴 = 𝐐𝐑.</a:t>
            </a:r>
          </a:p>
          <a:p>
            <a:pPr lvl="1"/>
            <a:r>
              <a:rPr lang="en-SG" sz="1600" b="0" i="0" dirty="0">
                <a:effectLst/>
                <a:latin typeface="Arial" panose="020B0604020202020204" pitchFamily="34" charset="0"/>
                <a:cs typeface="Arial" panose="020B0604020202020204" pitchFamily="34" charset="0"/>
              </a:rPr>
              <a:t>QR decomposition It can be applied to both square and rectangular matrices.</a:t>
            </a:r>
          </a:p>
          <a:p>
            <a:pPr lvl="1"/>
            <a:r>
              <a:rPr lang="en-SG" sz="1600" b="0" i="0" dirty="0">
                <a:effectLst/>
                <a:latin typeface="Arial" panose="020B0604020202020204" pitchFamily="34" charset="0"/>
                <a:cs typeface="Arial" panose="020B0604020202020204" pitchFamily="34" charset="0"/>
              </a:rPr>
              <a:t>Solving least squares problems, eigenvalue problems</a:t>
            </a:r>
          </a:p>
          <a:p>
            <a:pPr algn="l"/>
            <a:r>
              <a:rPr lang="en-SG" sz="1800" b="1" i="0" dirty="0">
                <a:effectLst/>
                <a:latin typeface="Arial" panose="020B0604020202020204" pitchFamily="34" charset="0"/>
                <a:cs typeface="Arial" panose="020B0604020202020204" pitchFamily="34" charset="0"/>
              </a:rPr>
              <a:t>Differences:</a:t>
            </a:r>
            <a:endParaRPr lang="en-SG" sz="1800" b="0" i="0" dirty="0">
              <a:effectLst/>
              <a:latin typeface="Arial" panose="020B0604020202020204" pitchFamily="34" charset="0"/>
              <a:cs typeface="Arial" panose="020B0604020202020204" pitchFamily="34" charset="0"/>
            </a:endParaRP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is typically used for square matrices and for systems where an exact solution exists.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can be used for any matrix size and is particularly useful for over-determined systems where no exact solution exists.</a:t>
            </a:r>
            <a:endParaRPr lang="en-SG" sz="1400" dirty="0">
              <a:latin typeface="Arial" panose="020B0604020202020204" pitchFamily="34" charset="0"/>
              <a:cs typeface="Arial" panose="020B0604020202020204" pitchFamily="34" charset="0"/>
            </a:endParaRP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may require row interchanges (pivoting) for numerical stability.</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is inherently more stable due to the use of orthogonal matrices.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is often used for systems where pivoting is not a significant issue and for direct methods of matrix inversion and determinant computation</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is </a:t>
            </a:r>
            <a:r>
              <a:rPr lang="en-SG" sz="1400" b="0" i="0" dirty="0" err="1">
                <a:effectLst/>
                <a:latin typeface="Arial" panose="020B0604020202020204" pitchFamily="34" charset="0"/>
                <a:cs typeface="Arial" panose="020B0604020202020204" pitchFamily="34" charset="0"/>
              </a:rPr>
              <a:t>favored</a:t>
            </a:r>
            <a:r>
              <a:rPr lang="en-SG" sz="1400" b="0" i="0" dirty="0">
                <a:effectLst/>
                <a:latin typeface="Arial" panose="020B0604020202020204" pitchFamily="34" charset="0"/>
                <a:cs typeface="Arial" panose="020B0604020202020204" pitchFamily="34" charset="0"/>
              </a:rPr>
              <a:t> for solutions with least squares and is used in iterative algorithms to find eigenvalues.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The complexity of LU is generally lower than that of QR, making LU faster for direct-solve applications.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while more computationally intensive, provides more robustness for problems that are sensitive to numerical errors.</a:t>
            </a:r>
          </a:p>
          <a:p>
            <a:pPr algn="l"/>
            <a:r>
              <a:rPr lang="en-SG" sz="1800" b="0" i="0" dirty="0">
                <a:effectLst/>
                <a:latin typeface="Arial" panose="020B0604020202020204" pitchFamily="34" charset="0"/>
                <a:cs typeface="Arial" panose="020B0604020202020204" pitchFamily="34" charset="0"/>
              </a:rPr>
              <a:t>LU is typically faster and used for systems that are well-conditioned and square, while QR is more robust and versatile, especially for least squares problems and eigenvalue computations.</a:t>
            </a:r>
          </a:p>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21</a:t>
            </a:fld>
            <a:endParaRPr lang="en-SG"/>
          </a:p>
        </p:txBody>
      </p:sp>
    </p:spTree>
    <p:extLst>
      <p:ext uri="{BB962C8B-B14F-4D97-AF65-F5344CB8AC3E}">
        <p14:creationId xmlns:p14="http://schemas.microsoft.com/office/powerpoint/2010/main" val="287499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1C53-68D7-4C9C-8132-370A6272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F3E9AD-8D9F-42D8-9872-76818A4B9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EB3DE1-B470-4FE8-99BA-CEE36D3AA2F9}"/>
              </a:ext>
            </a:extLst>
          </p:cNvPr>
          <p:cNvSpPr>
            <a:spLocks noGrp="1"/>
          </p:cNvSpPr>
          <p:nvPr>
            <p:ph type="dt" sz="half" idx="10"/>
          </p:nvPr>
        </p:nvSpPr>
        <p:spPr/>
        <p:txBody>
          <a:bodyPr/>
          <a:lstStyle/>
          <a:p>
            <a:fld id="{6C4C7982-7F12-4D4B-86BB-17BE2A16813B}" type="datetime1">
              <a:rPr lang="en-SG" smtClean="0"/>
              <a:t>25/3/2024</a:t>
            </a:fld>
            <a:endParaRPr lang="en-SG"/>
          </a:p>
        </p:txBody>
      </p:sp>
      <p:sp>
        <p:nvSpPr>
          <p:cNvPr id="5" name="Footer Placeholder 4">
            <a:extLst>
              <a:ext uri="{FF2B5EF4-FFF2-40B4-BE49-F238E27FC236}">
                <a16:creationId xmlns:a16="http://schemas.microsoft.com/office/drawing/2014/main" id="{49B4BB05-3805-4C46-A41C-197E25C96B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4E1AB8-8D71-4C3E-843B-02FD3EF79954}"/>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8405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826C-5EC2-4F37-87C6-B31CBE2EC0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256EF3-6963-4F5D-A650-E91C84C27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0462FE6-CE7F-4FDB-8043-A2F912B442F8}"/>
              </a:ext>
            </a:extLst>
          </p:cNvPr>
          <p:cNvSpPr>
            <a:spLocks noGrp="1"/>
          </p:cNvSpPr>
          <p:nvPr>
            <p:ph type="dt" sz="half" idx="10"/>
          </p:nvPr>
        </p:nvSpPr>
        <p:spPr/>
        <p:txBody>
          <a:bodyPr/>
          <a:lstStyle/>
          <a:p>
            <a:fld id="{CC1F859D-ABC8-4302-A60B-20ED4021FCEA}" type="datetime1">
              <a:rPr lang="en-SG" smtClean="0"/>
              <a:t>25/3/2024</a:t>
            </a:fld>
            <a:endParaRPr lang="en-SG"/>
          </a:p>
        </p:txBody>
      </p:sp>
      <p:sp>
        <p:nvSpPr>
          <p:cNvPr id="5" name="Footer Placeholder 4">
            <a:extLst>
              <a:ext uri="{FF2B5EF4-FFF2-40B4-BE49-F238E27FC236}">
                <a16:creationId xmlns:a16="http://schemas.microsoft.com/office/drawing/2014/main" id="{EE83B786-E283-4650-9415-23DCE15C4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561D804-AFE1-4719-A042-9C0DEF6B2112}"/>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316934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F036E-99EB-4EFE-9B84-6C4E5D553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D09969-8BEF-4998-876A-A2E3E8EA2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C8CC24-989A-47B7-AC3C-24C0FD0E6F5E}"/>
              </a:ext>
            </a:extLst>
          </p:cNvPr>
          <p:cNvSpPr>
            <a:spLocks noGrp="1"/>
          </p:cNvSpPr>
          <p:nvPr>
            <p:ph type="dt" sz="half" idx="10"/>
          </p:nvPr>
        </p:nvSpPr>
        <p:spPr/>
        <p:txBody>
          <a:bodyPr/>
          <a:lstStyle/>
          <a:p>
            <a:fld id="{FD5FB542-7E19-4227-A638-A6B71F764858}" type="datetime1">
              <a:rPr lang="en-SG" smtClean="0"/>
              <a:t>25/3/2024</a:t>
            </a:fld>
            <a:endParaRPr lang="en-SG"/>
          </a:p>
        </p:txBody>
      </p:sp>
      <p:sp>
        <p:nvSpPr>
          <p:cNvPr id="5" name="Footer Placeholder 4">
            <a:extLst>
              <a:ext uri="{FF2B5EF4-FFF2-40B4-BE49-F238E27FC236}">
                <a16:creationId xmlns:a16="http://schemas.microsoft.com/office/drawing/2014/main" id="{E1A8AAAA-2231-4AFA-A39D-DD6D4447039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6EF2B49-31AD-4800-9D36-35FC661B807E}"/>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969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339-01D2-4970-960B-FF68DBDCFF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42727A-61E4-4F3B-8397-3B9E8EB69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ED39A1C-B4A9-42BC-A399-2AF14977BB1D}"/>
              </a:ext>
            </a:extLst>
          </p:cNvPr>
          <p:cNvSpPr>
            <a:spLocks noGrp="1"/>
          </p:cNvSpPr>
          <p:nvPr>
            <p:ph type="dt" sz="half" idx="10"/>
          </p:nvPr>
        </p:nvSpPr>
        <p:spPr/>
        <p:txBody>
          <a:bodyPr/>
          <a:lstStyle/>
          <a:p>
            <a:fld id="{7DD706CB-6404-4234-A0E5-94F71F54C767}" type="datetime1">
              <a:rPr lang="en-SG" smtClean="0"/>
              <a:t>25/3/2024</a:t>
            </a:fld>
            <a:endParaRPr lang="en-SG"/>
          </a:p>
        </p:txBody>
      </p:sp>
      <p:sp>
        <p:nvSpPr>
          <p:cNvPr id="5" name="Footer Placeholder 4">
            <a:extLst>
              <a:ext uri="{FF2B5EF4-FFF2-40B4-BE49-F238E27FC236}">
                <a16:creationId xmlns:a16="http://schemas.microsoft.com/office/drawing/2014/main" id="{CA10CD33-C239-46EF-A903-C806FE1F98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38A1BA-20A1-4525-AB58-7D1522765DA5}"/>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18913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9C05-D3B3-4814-8EAB-A4177FF2F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1178F9C-3FDF-4A23-9948-EEDDBB52E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64895-068B-41DB-AA1C-EAD62C413B43}"/>
              </a:ext>
            </a:extLst>
          </p:cNvPr>
          <p:cNvSpPr>
            <a:spLocks noGrp="1"/>
          </p:cNvSpPr>
          <p:nvPr>
            <p:ph type="dt" sz="half" idx="10"/>
          </p:nvPr>
        </p:nvSpPr>
        <p:spPr/>
        <p:txBody>
          <a:bodyPr/>
          <a:lstStyle/>
          <a:p>
            <a:fld id="{633318B1-73CA-4C9A-93C9-8A140033677B}" type="datetime1">
              <a:rPr lang="en-SG" smtClean="0"/>
              <a:t>25/3/2024</a:t>
            </a:fld>
            <a:endParaRPr lang="en-SG"/>
          </a:p>
        </p:txBody>
      </p:sp>
      <p:sp>
        <p:nvSpPr>
          <p:cNvPr id="5" name="Footer Placeholder 4">
            <a:extLst>
              <a:ext uri="{FF2B5EF4-FFF2-40B4-BE49-F238E27FC236}">
                <a16:creationId xmlns:a16="http://schemas.microsoft.com/office/drawing/2014/main" id="{6047139F-20D7-45C2-8951-0FC247CCE74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84B34A-AD38-4B90-A6C7-97DAA64C9951}"/>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03452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8E91-1156-461B-A513-E5D09DBCA23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267A4A-D348-4B2D-956A-0E1E5C97C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3F324E9-CEC3-4559-9222-E43047C25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121D3E-BA56-4155-8820-34BF603A2748}"/>
              </a:ext>
            </a:extLst>
          </p:cNvPr>
          <p:cNvSpPr>
            <a:spLocks noGrp="1"/>
          </p:cNvSpPr>
          <p:nvPr>
            <p:ph type="dt" sz="half" idx="10"/>
          </p:nvPr>
        </p:nvSpPr>
        <p:spPr/>
        <p:txBody>
          <a:bodyPr/>
          <a:lstStyle/>
          <a:p>
            <a:fld id="{02846A81-E37C-49AE-B34D-7F7D1745FAB6}" type="datetime1">
              <a:rPr lang="en-SG" smtClean="0"/>
              <a:t>25/3/2024</a:t>
            </a:fld>
            <a:endParaRPr lang="en-SG"/>
          </a:p>
        </p:txBody>
      </p:sp>
      <p:sp>
        <p:nvSpPr>
          <p:cNvPr id="6" name="Footer Placeholder 5">
            <a:extLst>
              <a:ext uri="{FF2B5EF4-FFF2-40B4-BE49-F238E27FC236}">
                <a16:creationId xmlns:a16="http://schemas.microsoft.com/office/drawing/2014/main" id="{906A3228-3129-4BA8-9E6A-A4CB4EE28A9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28ECF4-C090-4E35-9D5C-47FD05312A68}"/>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20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463-F7B8-4D89-ACF8-6C766160DB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27B251-8B97-41C5-9344-7E7A5523E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14E0E-3E71-4F96-B068-2CB1B7B41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8F4402-2EA3-4DF1-90B1-735769387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EB7DF-6EB7-447F-8616-AF0CA5A40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36170A7-EC0D-43CC-A105-D0528FC8B234}"/>
              </a:ext>
            </a:extLst>
          </p:cNvPr>
          <p:cNvSpPr>
            <a:spLocks noGrp="1"/>
          </p:cNvSpPr>
          <p:nvPr>
            <p:ph type="dt" sz="half" idx="10"/>
          </p:nvPr>
        </p:nvSpPr>
        <p:spPr/>
        <p:txBody>
          <a:bodyPr/>
          <a:lstStyle/>
          <a:p>
            <a:fld id="{E7EB6A13-22D2-42B7-8AB4-FB09940B5376}" type="datetime1">
              <a:rPr lang="en-SG" smtClean="0"/>
              <a:t>25/3/2024</a:t>
            </a:fld>
            <a:endParaRPr lang="en-SG"/>
          </a:p>
        </p:txBody>
      </p:sp>
      <p:sp>
        <p:nvSpPr>
          <p:cNvPr id="8" name="Footer Placeholder 7">
            <a:extLst>
              <a:ext uri="{FF2B5EF4-FFF2-40B4-BE49-F238E27FC236}">
                <a16:creationId xmlns:a16="http://schemas.microsoft.com/office/drawing/2014/main" id="{7C2F1882-477E-43DB-9822-B4E397E768F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2B7892-E4CE-4EAB-A407-69E3C2DE8EA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78198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FA-2D93-4950-A8E0-518ACDA5B6B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A4587BD-4DBB-4D77-859A-536FA91A03EC}"/>
              </a:ext>
            </a:extLst>
          </p:cNvPr>
          <p:cNvSpPr>
            <a:spLocks noGrp="1"/>
          </p:cNvSpPr>
          <p:nvPr>
            <p:ph type="dt" sz="half" idx="10"/>
          </p:nvPr>
        </p:nvSpPr>
        <p:spPr/>
        <p:txBody>
          <a:bodyPr/>
          <a:lstStyle/>
          <a:p>
            <a:fld id="{2771CC04-D075-45A0-9245-190C2173326B}" type="datetime1">
              <a:rPr lang="en-SG" smtClean="0"/>
              <a:t>25/3/2024</a:t>
            </a:fld>
            <a:endParaRPr lang="en-SG"/>
          </a:p>
        </p:txBody>
      </p:sp>
      <p:sp>
        <p:nvSpPr>
          <p:cNvPr id="4" name="Footer Placeholder 3">
            <a:extLst>
              <a:ext uri="{FF2B5EF4-FFF2-40B4-BE49-F238E27FC236}">
                <a16:creationId xmlns:a16="http://schemas.microsoft.com/office/drawing/2014/main" id="{CBD17BFA-087A-49A2-A87B-EBF1C96500E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DE8893-2A04-4D30-8DDD-A13E4BD98ED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93671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0D283-E371-4F29-8957-9F0F06454AE1}"/>
              </a:ext>
            </a:extLst>
          </p:cNvPr>
          <p:cNvSpPr>
            <a:spLocks noGrp="1"/>
          </p:cNvSpPr>
          <p:nvPr>
            <p:ph type="dt" sz="half" idx="10"/>
          </p:nvPr>
        </p:nvSpPr>
        <p:spPr/>
        <p:txBody>
          <a:bodyPr/>
          <a:lstStyle/>
          <a:p>
            <a:fld id="{F2950903-38B1-4AE7-8C7F-658E0CF7792B}" type="datetime1">
              <a:rPr lang="en-SG" smtClean="0"/>
              <a:t>25/3/2024</a:t>
            </a:fld>
            <a:endParaRPr lang="en-SG"/>
          </a:p>
        </p:txBody>
      </p:sp>
      <p:sp>
        <p:nvSpPr>
          <p:cNvPr id="3" name="Footer Placeholder 2">
            <a:extLst>
              <a:ext uri="{FF2B5EF4-FFF2-40B4-BE49-F238E27FC236}">
                <a16:creationId xmlns:a16="http://schemas.microsoft.com/office/drawing/2014/main" id="{A1438E93-1192-46EF-9FE8-B48E9764F8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DB01F64-F58B-463E-9309-93A61C50537B}"/>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5970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E4E-50D1-4475-80F5-A21FD2C48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F7B8639-7F37-4CE6-ADFC-87ADFF4B0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D9223E9-824C-4FE0-AF78-A7C4C1BAE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CEED-CA12-445F-AD4A-0683256EA4E7}"/>
              </a:ext>
            </a:extLst>
          </p:cNvPr>
          <p:cNvSpPr>
            <a:spLocks noGrp="1"/>
          </p:cNvSpPr>
          <p:nvPr>
            <p:ph type="dt" sz="half" idx="10"/>
          </p:nvPr>
        </p:nvSpPr>
        <p:spPr/>
        <p:txBody>
          <a:bodyPr/>
          <a:lstStyle/>
          <a:p>
            <a:fld id="{C8FDE4FB-EE3C-4482-8AC1-A8749B9123CA}" type="datetime1">
              <a:rPr lang="en-SG" smtClean="0"/>
              <a:t>25/3/2024</a:t>
            </a:fld>
            <a:endParaRPr lang="en-SG"/>
          </a:p>
        </p:txBody>
      </p:sp>
      <p:sp>
        <p:nvSpPr>
          <p:cNvPr id="6" name="Footer Placeholder 5">
            <a:extLst>
              <a:ext uri="{FF2B5EF4-FFF2-40B4-BE49-F238E27FC236}">
                <a16:creationId xmlns:a16="http://schemas.microsoft.com/office/drawing/2014/main" id="{D1B98495-798B-4AEE-9FCE-CDB4BC7D80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0D3AEE-836C-4B51-979B-898FB0F7EFE6}"/>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66828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B763-E149-48F2-AC78-8C3674E3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9A8B6DF-AD4D-4CB1-9FF0-DAFB008A3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1732367-3014-4555-A602-C3321770D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A211-D186-40EF-83CB-36603CF8B2FF}"/>
              </a:ext>
            </a:extLst>
          </p:cNvPr>
          <p:cNvSpPr>
            <a:spLocks noGrp="1"/>
          </p:cNvSpPr>
          <p:nvPr>
            <p:ph type="dt" sz="half" idx="10"/>
          </p:nvPr>
        </p:nvSpPr>
        <p:spPr/>
        <p:txBody>
          <a:bodyPr/>
          <a:lstStyle/>
          <a:p>
            <a:fld id="{FE19B0F8-2441-4BF6-89FE-7018F6C1E68E}" type="datetime1">
              <a:rPr lang="en-SG" smtClean="0"/>
              <a:t>25/3/2024</a:t>
            </a:fld>
            <a:endParaRPr lang="en-SG"/>
          </a:p>
        </p:txBody>
      </p:sp>
      <p:sp>
        <p:nvSpPr>
          <p:cNvPr id="6" name="Footer Placeholder 5">
            <a:extLst>
              <a:ext uri="{FF2B5EF4-FFF2-40B4-BE49-F238E27FC236}">
                <a16:creationId xmlns:a16="http://schemas.microsoft.com/office/drawing/2014/main" id="{CC6D7C73-490E-4100-B852-4471AACBC4E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4E63739-B6CB-44BD-B1C2-55E5D3D96D1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41362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CA42-C26F-461C-84CB-FBA0E1649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EF19985-D4AD-4839-88C3-AC587F0FC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1077648-70AB-4C73-B41E-2B6D3CD34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8476-95F7-4259-849D-775B394B50FC}" type="datetime1">
              <a:rPr lang="en-SG" smtClean="0"/>
              <a:t>25/3/2024</a:t>
            </a:fld>
            <a:endParaRPr lang="en-SG"/>
          </a:p>
        </p:txBody>
      </p:sp>
      <p:sp>
        <p:nvSpPr>
          <p:cNvPr id="5" name="Footer Placeholder 4">
            <a:extLst>
              <a:ext uri="{FF2B5EF4-FFF2-40B4-BE49-F238E27FC236}">
                <a16:creationId xmlns:a16="http://schemas.microsoft.com/office/drawing/2014/main" id="{68199230-2D0A-40DA-AEF0-285678B7C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6069BA1-0122-40EF-847D-1617ED344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F1077-7B91-4D11-8473-7F9D495CD0E2}" type="slidenum">
              <a:rPr lang="en-SG" smtClean="0"/>
              <a:t>‹#›</a:t>
            </a:fld>
            <a:endParaRPr lang="en-SG"/>
          </a:p>
        </p:txBody>
      </p:sp>
    </p:spTree>
    <p:extLst>
      <p:ext uri="{BB962C8B-B14F-4D97-AF65-F5344CB8AC3E}">
        <p14:creationId xmlns:p14="http://schemas.microsoft.com/office/powerpoint/2010/main" val="112967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4.xml"/><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6.xml"/></Relationships>
</file>

<file path=ppt/slides/_rels/slide1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channel/UCBzG5jg3huxiPkCt-Serrj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linearalgebra1884/playlists?view=50&amp;sort=dd&amp;shelf_id=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SC1004 Part 2</a:t>
            </a:r>
            <a:br>
              <a:rPr lang="en-US"/>
            </a:br>
            <a:endParaRPr lang="en-SG" dirty="0"/>
          </a:p>
        </p:txBody>
      </p:sp>
      <p:sp>
        <p:nvSpPr>
          <p:cNvPr id="3" name="Subtitle 2">
            <a:extLst>
              <a:ext uri="{FF2B5EF4-FFF2-40B4-BE49-F238E27FC236}">
                <a16:creationId xmlns:a16="http://schemas.microsoft.com/office/drawing/2014/main" id="{686603F9-F295-4904-AC65-509B11DE46F3}"/>
              </a:ext>
            </a:extLst>
          </p:cNvPr>
          <p:cNvSpPr>
            <a:spLocks noGrp="1"/>
          </p:cNvSpPr>
          <p:nvPr>
            <p:ph type="subTitle" idx="1"/>
          </p:nvPr>
        </p:nvSpPr>
        <p:spPr/>
        <p:txBody>
          <a:bodyPr>
            <a:normAutofit lnSpcReduction="10000"/>
          </a:bodyPr>
          <a:lstStyle/>
          <a:p>
            <a:r>
              <a:rPr lang="en-US" dirty="0"/>
              <a:t>Lectured by Prof Guan </a:t>
            </a:r>
            <a:r>
              <a:rPr lang="en-US" dirty="0" err="1"/>
              <a:t>Cuntai</a:t>
            </a:r>
            <a:endParaRPr lang="en-US" dirty="0"/>
          </a:p>
          <a:p>
            <a:r>
              <a:rPr lang="en-US"/>
              <a:t>(teaching </a:t>
            </a:r>
            <a:r>
              <a:rPr lang="en-US" dirty="0"/>
              <a:t>materials by Prof </a:t>
            </a:r>
            <a:r>
              <a:rPr lang="en-US" dirty="0" err="1"/>
              <a:t>Chng</a:t>
            </a:r>
            <a:r>
              <a:rPr lang="en-US" dirty="0"/>
              <a:t> </a:t>
            </a:r>
            <a:r>
              <a:rPr lang="en-US" dirty="0" err="1"/>
              <a:t>Eng</a:t>
            </a:r>
            <a:r>
              <a:rPr lang="en-US" dirty="0"/>
              <a:t> </a:t>
            </a:r>
            <a:r>
              <a:rPr lang="en-US" dirty="0" err="1"/>
              <a:t>Siong</a:t>
            </a:r>
            <a:r>
              <a:rPr lang="en-US" dirty="0"/>
              <a:t>)</a:t>
            </a:r>
          </a:p>
          <a:p>
            <a:endParaRPr lang="en-US" dirty="0"/>
          </a:p>
          <a:p>
            <a:r>
              <a:rPr lang="en-US" dirty="0"/>
              <a:t>Email: </a:t>
            </a:r>
            <a:r>
              <a:rPr lang="en-US" dirty="0" err="1"/>
              <a:t>ctguan@ntu.edu.sg</a:t>
            </a:r>
            <a:endParaRPr lang="en-US" dirty="0"/>
          </a:p>
          <a:p>
            <a:endParaRPr lang="en-US"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1</a:t>
            </a:fld>
            <a:endParaRPr lang="en-SG"/>
          </a:p>
        </p:txBody>
      </p:sp>
    </p:spTree>
    <p:extLst>
      <p:ext uri="{BB962C8B-B14F-4D97-AF65-F5344CB8AC3E}">
        <p14:creationId xmlns:p14="http://schemas.microsoft.com/office/powerpoint/2010/main" val="18998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0BA9-260B-E3D6-5C36-98EB68F2F59B}"/>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.1.1 Consistency in a System of Equations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63094-B8EE-9076-C176-C44CA8666683}"/>
                  </a:ext>
                </a:extLst>
              </p:cNvPr>
              <p:cNvSpPr>
                <a:spLocks noGrp="1"/>
              </p:cNvSpPr>
              <p:nvPr>
                <p:ph idx="1"/>
              </p:nvPr>
            </p:nvSpPr>
            <p:spPr/>
            <p:txBody>
              <a:bodyPr>
                <a:normAutofit fontScale="55000" lnSpcReduction="20000"/>
              </a:bodyPr>
              <a:lstStyle/>
              <a:p>
                <a:pPr>
                  <a:lnSpc>
                    <a:spcPct val="120000"/>
                  </a:lnSpc>
                  <a:buSzPct val="123000"/>
                  <a:defRPr sz="3500"/>
                </a:pPr>
                <a:r>
                  <a:rPr lang="en-SG" sz="3800" dirty="0">
                    <a:solidFill>
                      <a:srgbClr val="000000"/>
                    </a:solidFill>
                    <a:latin typeface="Arial" panose="020B0604020202020204" pitchFamily="34" charset="0"/>
                    <a:cs typeface="Arial" panose="020B0604020202020204" pitchFamily="34" charset="0"/>
                  </a:rPr>
                  <a:t>Definition: </a:t>
                </a:r>
              </a:p>
              <a:p>
                <a:pPr lvl="1">
                  <a:lnSpc>
                    <a:spcPct val="120000"/>
                  </a:lnSpc>
                  <a:buSzPct val="123000"/>
                  <a:buFont typeface="Courier New" panose="02070309020205020404" pitchFamily="49" charset="0"/>
                  <a:buChar char="o"/>
                  <a:defRPr sz="3500"/>
                </a:pPr>
                <a:r>
                  <a:rPr lang="en-US" sz="3200" dirty="0">
                    <a:latin typeface="Arial" panose="020B0604020202020204" pitchFamily="34" charset="0"/>
                    <a:ea typeface="Cambria Math" panose="02040503050406030204" pitchFamily="18" charset="0"/>
                    <a:cs typeface="Arial" panose="020B0604020202020204" pitchFamily="34" charset="0"/>
                  </a:rPr>
                  <a:t>For a linear system: </a:t>
                </a:r>
                <a14:m>
                  <m:oMath xmlns:m="http://schemas.openxmlformats.org/officeDocument/2006/math">
                    <m:r>
                      <a:rPr lang="en-US" sz="3200" i="1" smtClean="0">
                        <a:latin typeface="Cambria Math" panose="02040503050406030204" pitchFamily="18" charset="0"/>
                        <a:ea typeface="Cambria Math" panose="02040503050406030204" pitchFamily="18" charset="0"/>
                      </a:rPr>
                      <m:t>𝐴</m:t>
                    </m:r>
                    <m:r>
                      <a:rPr lang="en-US" sz="3200" b="1" i="1" smtClean="0">
                        <a:latin typeface="Cambria Math" panose="02040503050406030204" pitchFamily="18" charset="0"/>
                        <a:ea typeface="Cambria Math" panose="02040503050406030204" pitchFamily="18" charset="0"/>
                      </a:rPr>
                      <m:t>𝒙</m:t>
                    </m:r>
                    <m:r>
                      <a:rPr lang="en-US" sz="3200" i="1">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a14:m>
                <a:r>
                  <a:rPr lang="en-SG" sz="3200" dirty="0">
                    <a:latin typeface="Arial" panose="020B0604020202020204" pitchFamily="34" charset="0"/>
                    <a:cs typeface="Arial" panose="020B0604020202020204" pitchFamily="34"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𝐴</m:t>
                    </m:r>
                    <m:r>
                      <a:rPr lang="en-US" sz="3200" i="1" smtClean="0">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b="0" i="1" smtClean="0">
                            <a:latin typeface="Cambria Math" panose="02040503050406030204" pitchFamily="18" charset="0"/>
                          </a:rPr>
                          <m:t>𝑚</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𝑛</m:t>
                        </m:r>
                      </m:sup>
                    </m:sSup>
                    <m:r>
                      <a:rPr lang="en-US" sz="3200" b="0" i="1" smtClean="0">
                        <a:latin typeface="Cambria Math" panose="02040503050406030204" pitchFamily="18" charset="0"/>
                      </a:rPr>
                      <m:t>, </m:t>
                    </m:r>
                    <m:r>
                      <a:rPr lang="en-US" sz="3200" b="1" i="1">
                        <a:latin typeface="Cambria Math" panose="02040503050406030204" pitchFamily="18" charset="0"/>
                        <a:ea typeface="Cambria Math" panose="02040503050406030204" pitchFamily="18" charset="0"/>
                      </a:rPr>
                      <m:t>𝒙</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𝑛</m:t>
                        </m:r>
                      </m:sup>
                    </m:sSup>
                    <m:r>
                      <a:rPr lang="en-US" sz="3200" b="0" i="1" smtClean="0">
                        <a:latin typeface="Cambria Math" panose="02040503050406030204" pitchFamily="18" charset="0"/>
                      </a:rPr>
                      <m:t>,</m:t>
                    </m:r>
                    <m:r>
                      <a:rPr lang="en-US" sz="3200" b="1" i="1">
                        <a:latin typeface="Cambria Math" panose="02040503050406030204" pitchFamily="18" charset="0"/>
                        <a:ea typeface="Cambria Math" panose="02040503050406030204" pitchFamily="18" charset="0"/>
                      </a:rPr>
                      <m:t>𝒃</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𝑛</m:t>
                        </m:r>
                      </m:sup>
                    </m:sSup>
                  </m:oMath>
                </a14:m>
                <a:endParaRPr lang="en-SG" sz="3200" dirty="0">
                  <a:latin typeface="Arial" panose="020B0604020202020204" pitchFamily="34" charset="0"/>
                  <a:cs typeface="Arial" panose="020B0604020202020204" pitchFamily="34" charset="0"/>
                </a:endParaRPr>
              </a:p>
              <a:p>
                <a:pPr lvl="1">
                  <a:lnSpc>
                    <a:spcPct val="120000"/>
                  </a:lnSpc>
                  <a:buSzPct val="123000"/>
                  <a:buFont typeface="Courier New" panose="02070309020205020404" pitchFamily="49" charset="0"/>
                  <a:buChar char="o"/>
                  <a:defRPr sz="3500"/>
                </a:pPr>
                <a:r>
                  <a:rPr lang="en-SG" sz="3200" dirty="0">
                    <a:latin typeface="Arial" panose="020B0604020202020204" pitchFamily="34" charset="0"/>
                    <a:cs typeface="Arial" panose="020B0604020202020204" pitchFamily="34" charset="0"/>
                  </a:rPr>
                  <a:t>If no solution exists, it is an </a:t>
                </a:r>
                <a:r>
                  <a:rPr lang="en-SG" sz="3200" dirty="0">
                    <a:solidFill>
                      <a:srgbClr val="000000"/>
                    </a:solidFill>
                    <a:latin typeface="Arial" panose="020B0604020202020204" pitchFamily="34" charset="0"/>
                    <a:cs typeface="Arial" panose="020B0604020202020204" pitchFamily="34" charset="0"/>
                  </a:rPr>
                  <a:t>inconsistent system</a:t>
                </a:r>
              </a:p>
              <a:p>
                <a:pPr>
                  <a:lnSpc>
                    <a:spcPct val="120000"/>
                  </a:lnSpc>
                  <a:buSzPct val="123000"/>
                  <a:defRPr sz="3500"/>
                </a:pPr>
                <a:endParaRPr lang="en-SG" sz="3800" dirty="0">
                  <a:solidFill>
                    <a:srgbClr val="000000"/>
                  </a:solidFill>
                  <a:latin typeface="Arial" panose="020B0604020202020204" pitchFamily="34" charset="0"/>
                  <a:cs typeface="Arial" panose="020B0604020202020204" pitchFamily="34" charset="0"/>
                </a:endParaRPr>
              </a:p>
              <a:p>
                <a:pPr>
                  <a:lnSpc>
                    <a:spcPct val="120000"/>
                  </a:lnSpc>
                  <a:buSzPct val="123000"/>
                  <a:defRPr sz="3500"/>
                </a:pPr>
                <a:r>
                  <a:rPr lang="en-SG" sz="3800" dirty="0">
                    <a:solidFill>
                      <a:srgbClr val="000000"/>
                    </a:solidFill>
                    <a:latin typeface="Arial" panose="020B0604020202020204" pitchFamily="34" charset="0"/>
                    <a:cs typeface="Arial" panose="020B0604020202020204" pitchFamily="34" charset="0"/>
                  </a:rPr>
                  <a:t>Explain: </a:t>
                </a:r>
                <a:r>
                  <a:rPr lang="en-SG" sz="4000" dirty="0">
                    <a:solidFill>
                      <a:srgbClr val="000000"/>
                    </a:solidFill>
                    <a:latin typeface="Arial" panose="020B0604020202020204" pitchFamily="34" charset="0"/>
                    <a:cs typeface="Arial" panose="020B0604020202020204" pitchFamily="34" charset="0"/>
                  </a:rPr>
                  <a:t>inconsistency happens when one of the following conditions is true</a:t>
                </a:r>
                <a:endParaRPr lang="en-SG" sz="3800" dirty="0">
                  <a:solidFill>
                    <a:srgbClr val="000000"/>
                  </a:solidFill>
                  <a:latin typeface="Arial" panose="020B0604020202020204" pitchFamily="34" charset="0"/>
                  <a:cs typeface="Arial" panose="020B0604020202020204" pitchFamily="34" charset="0"/>
                </a:endParaRPr>
              </a:p>
              <a:p>
                <a:pPr lvl="1">
                  <a:lnSpc>
                    <a:spcPct val="120000"/>
                  </a:lnSpc>
                  <a:buSzPct val="123000"/>
                  <a:defRPr sz="3500"/>
                </a:pPr>
                <a14:m>
                  <m:oMath xmlns:m="http://schemas.openxmlformats.org/officeDocument/2006/math">
                    <m:r>
                      <a:rPr lang="en-SG" sz="3200" i="1" smtClean="0">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is not in column space of </a:t>
                </a:r>
                <a14:m>
                  <m:oMath xmlns:m="http://schemas.openxmlformats.org/officeDocument/2006/math">
                    <m:r>
                      <a:rPr lang="en-SG" sz="3200" i="1" smtClean="0">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a:t>
                </a:r>
                <a14:m>
                  <m:oMath xmlns:m="http://schemas.openxmlformats.org/officeDocument/2006/math">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is not formed by linear combinations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’s columns.</a:t>
                </a:r>
              </a:p>
              <a:p>
                <a:pPr lvl="1">
                  <a:lnSpc>
                    <a:spcPct val="120000"/>
                  </a:lnSpc>
                  <a:buSzPct val="123000"/>
                  <a:defRPr sz="3500"/>
                </a:pPr>
                <a:r>
                  <a:rPr lang="en-SG" sz="3200" dirty="0">
                    <a:latin typeface="Arial" panose="020B0604020202020204" pitchFamily="34" charset="0"/>
                    <a:cs typeface="Arial" panose="020B0604020202020204" pitchFamily="34" charset="0"/>
                  </a:rPr>
                  <a:t>The rows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are dependent, but their corresponding </a:t>
                </a:r>
                <a14:m>
                  <m:oMath xmlns:m="http://schemas.openxmlformats.org/officeDocument/2006/math">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values are not consistent.</a:t>
                </a:r>
              </a:p>
              <a:p>
                <a:pPr lvl="1">
                  <a:lnSpc>
                    <a:spcPct val="120000"/>
                  </a:lnSpc>
                  <a:buSzPct val="123000"/>
                  <a:defRPr sz="3500"/>
                </a:pPr>
                <a:r>
                  <a:rPr lang="en-SG" sz="3200" dirty="0">
                    <a:latin typeface="Arial" panose="020B0604020202020204" pitchFamily="34" charset="0"/>
                    <a:cs typeface="Arial" panose="020B0604020202020204" pitchFamily="34" charset="0"/>
                  </a:rPr>
                  <a:t>Rank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&lt; Rank (</a:t>
                </a:r>
                <a14:m>
                  <m:oMath xmlns:m="http://schemas.openxmlformats.org/officeDocument/2006/math">
                    <m:r>
                      <a:rPr lang="en-SG" sz="3200" i="1">
                        <a:solidFill>
                          <a:srgbClr val="000000"/>
                        </a:solidFill>
                        <a:latin typeface="Cambria Math" panose="02040503050406030204" pitchFamily="18" charset="0"/>
                      </a:rPr>
                      <m:t>𝐴</m:t>
                    </m:r>
                    <m:r>
                      <a:rPr lang="en-SG" sz="3200" i="1">
                        <a:solidFill>
                          <a:srgbClr val="000000"/>
                        </a:solidFill>
                        <a:latin typeface="Cambria Math" panose="02040503050406030204" pitchFamily="18" charset="0"/>
                      </a:rPr>
                      <m:t>|</m:t>
                    </m:r>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rank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is less than that of the augmented matrix.</a:t>
                </a:r>
              </a:p>
              <a:p>
                <a:pPr>
                  <a:lnSpc>
                    <a:spcPct val="120000"/>
                  </a:lnSpc>
                </a:pPr>
                <a:endParaRPr lang="en-SG" sz="2800" dirty="0">
                  <a:latin typeface="Arial" panose="020B0604020202020204" pitchFamily="34" charset="0"/>
                  <a:cs typeface="Arial" panose="020B0604020202020204" pitchFamily="34" charset="0"/>
                </a:endParaRPr>
              </a:p>
              <a:p>
                <a:pPr>
                  <a:lnSpc>
                    <a:spcPct val="120000"/>
                  </a:lnSpc>
                </a:pPr>
                <a:r>
                  <a:rPr lang="en-SG" sz="4000" dirty="0">
                    <a:latin typeface="Arial" panose="020B0604020202020204" pitchFamily="34" charset="0"/>
                    <a:cs typeface="Arial" panose="020B0604020202020204" pitchFamily="34" charset="0"/>
                  </a:rPr>
                  <a:t>In most cases, </a:t>
                </a:r>
                <a:r>
                  <a:rPr lang="en-SG" sz="4000" dirty="0">
                    <a:solidFill>
                      <a:srgbClr val="000000"/>
                    </a:solidFill>
                    <a:latin typeface="Arial" panose="020B0604020202020204" pitchFamily="34" charset="0"/>
                    <a:cs typeface="Arial" panose="020B0604020202020204" pitchFamily="34" charset="0"/>
                  </a:rPr>
                  <a:t>inconsistency </a:t>
                </a:r>
                <a:r>
                  <a:rPr lang="en-SG" sz="4000" dirty="0">
                    <a:latin typeface="Arial" panose="020B0604020202020204" pitchFamily="34" charset="0"/>
                    <a:cs typeface="Arial" panose="020B0604020202020204" pitchFamily="34" charset="0"/>
                  </a:rPr>
                  <a:t>occurs when </a:t>
                </a:r>
                <a14:m>
                  <m:oMath xmlns:m="http://schemas.openxmlformats.org/officeDocument/2006/math">
                    <m:r>
                      <a:rPr lang="en-SG" sz="4000" i="1">
                        <a:solidFill>
                          <a:srgbClr val="000000"/>
                        </a:solidFill>
                        <a:latin typeface="Cambria Math" panose="02040503050406030204" pitchFamily="18" charset="0"/>
                      </a:rPr>
                      <m:t>𝑀</m:t>
                    </m:r>
                    <m:r>
                      <a:rPr lang="en-SG" sz="4000" i="1">
                        <a:solidFill>
                          <a:srgbClr val="000000"/>
                        </a:solidFill>
                        <a:latin typeface="Cambria Math" panose="02040503050406030204" pitchFamily="18" charset="0"/>
                      </a:rPr>
                      <m:t>≫</m:t>
                    </m:r>
                    <m:r>
                      <a:rPr lang="en-SG" sz="4000" i="1">
                        <a:solidFill>
                          <a:srgbClr val="000000"/>
                        </a:solidFill>
                        <a:latin typeface="Cambria Math" panose="02040503050406030204" pitchFamily="18" charset="0"/>
                      </a:rPr>
                      <m:t>𝑁</m:t>
                    </m:r>
                  </m:oMath>
                </a14:m>
                <a:r>
                  <a:rPr lang="en-SG" sz="4000" dirty="0">
                    <a:latin typeface="Arial" panose="020B0604020202020204" pitchFamily="34" charset="0"/>
                    <a:cs typeface="Arial" panose="020B0604020202020204" pitchFamily="34" charset="0"/>
                  </a:rPr>
                  <a:t> (</a:t>
                </a:r>
                <a:r>
                  <a:rPr lang="en-SG" sz="4000" b="1" dirty="0">
                    <a:latin typeface="Arial" panose="020B0604020202020204" pitchFamily="34" charset="0"/>
                    <a:cs typeface="Arial" panose="020B0604020202020204" pitchFamily="34" charset="0"/>
                  </a:rPr>
                  <a:t>over-determined</a:t>
                </a:r>
                <a:r>
                  <a:rPr lang="en-SG" sz="4000" dirty="0">
                    <a:latin typeface="Arial" panose="020B0604020202020204" pitchFamily="34" charset="0"/>
                    <a:cs typeface="Arial" panose="020B0604020202020204" pitchFamily="34" charset="0"/>
                  </a:rPr>
                  <a:t>), where there are more equations than unknowns.</a:t>
                </a:r>
              </a:p>
              <a:p>
                <a:pPr>
                  <a:lnSpc>
                    <a:spcPct val="120000"/>
                  </a:lnSpc>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D863094-B8EE-9076-C176-C44CA8666683}"/>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05B0AA-53B4-742B-349D-5B0F87380139}"/>
              </a:ext>
            </a:extLst>
          </p:cNvPr>
          <p:cNvSpPr>
            <a:spLocks noGrp="1"/>
          </p:cNvSpPr>
          <p:nvPr>
            <p:ph type="sldNum" sz="quarter" idx="12"/>
          </p:nvPr>
        </p:nvSpPr>
        <p:spPr/>
        <p:txBody>
          <a:bodyPr/>
          <a:lstStyle/>
          <a:p>
            <a:fld id="{753F1077-7B91-4D11-8473-7F9D495CD0E2}" type="slidenum">
              <a:rPr lang="en-SG" smtClean="0"/>
              <a:t>10</a:t>
            </a:fld>
            <a:endParaRPr lang="en-SG"/>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B5ECEC3-8545-4552-A7E1-2B6AB5A8C310}"/>
                  </a:ext>
                </a:extLst>
              </p14:cNvPr>
              <p14:cNvContentPartPr/>
              <p14:nvPr/>
            </p14:nvContentPartPr>
            <p14:xfrm>
              <a:off x="880200" y="1162800"/>
              <a:ext cx="11158560" cy="4580640"/>
            </p14:xfrm>
          </p:contentPart>
        </mc:Choice>
        <mc:Fallback>
          <p:pic>
            <p:nvPicPr>
              <p:cNvPr id="5" name="Ink 4">
                <a:extLst>
                  <a:ext uri="{FF2B5EF4-FFF2-40B4-BE49-F238E27FC236}">
                    <a16:creationId xmlns:a16="http://schemas.microsoft.com/office/drawing/2014/main" id="{8B5ECEC3-8545-4552-A7E1-2B6AB5A8C310}"/>
                  </a:ext>
                </a:extLst>
              </p:cNvPr>
              <p:cNvPicPr/>
              <p:nvPr/>
            </p:nvPicPr>
            <p:blipFill>
              <a:blip r:embed="rId5"/>
              <a:stretch>
                <a:fillRect/>
              </a:stretch>
            </p:blipFill>
            <p:spPr>
              <a:xfrm>
                <a:off x="870840" y="1153440"/>
                <a:ext cx="11177280" cy="4599360"/>
              </a:xfrm>
              <a:prstGeom prst="rect">
                <a:avLst/>
              </a:prstGeom>
            </p:spPr>
          </p:pic>
        </mc:Fallback>
      </mc:AlternateContent>
    </p:spTree>
    <p:extLst>
      <p:ext uri="{BB962C8B-B14F-4D97-AF65-F5344CB8AC3E}">
        <p14:creationId xmlns:p14="http://schemas.microsoft.com/office/powerpoint/2010/main" val="168734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0554-B50C-79B7-82A4-422E49D3138D}"/>
              </a:ext>
            </a:extLst>
          </p:cNvPr>
          <p:cNvSpPr>
            <a:spLocks noGrp="1"/>
          </p:cNvSpPr>
          <p:nvPr>
            <p:ph type="title"/>
          </p:nvPr>
        </p:nvSpPr>
        <p:spPr/>
        <p:txBody>
          <a:bodyPr/>
          <a:lstStyle/>
          <a:p>
            <a:r>
              <a:rPr lang="en-US" dirty="0"/>
              <a:t>Example of an inconsistent system</a:t>
            </a:r>
          </a:p>
        </p:txBody>
      </p:sp>
      <p:sp>
        <p:nvSpPr>
          <p:cNvPr id="4" name="Slide Number Placeholder 3">
            <a:extLst>
              <a:ext uri="{FF2B5EF4-FFF2-40B4-BE49-F238E27FC236}">
                <a16:creationId xmlns:a16="http://schemas.microsoft.com/office/drawing/2014/main" id="{F7EC7D12-4352-E577-5FB3-7C2F42B3CBE6}"/>
              </a:ext>
            </a:extLst>
          </p:cNvPr>
          <p:cNvSpPr>
            <a:spLocks noGrp="1"/>
          </p:cNvSpPr>
          <p:nvPr>
            <p:ph type="sldNum" sz="quarter" idx="12"/>
          </p:nvPr>
        </p:nvSpPr>
        <p:spPr/>
        <p:txBody>
          <a:bodyPr/>
          <a:lstStyle/>
          <a:p>
            <a:fld id="{753F1077-7B91-4D11-8473-7F9D495CD0E2}" type="slidenum">
              <a:rPr lang="en-SG" smtClean="0"/>
              <a:t>11</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3DE403-3EFC-4AC9-C99C-CDCF9D02FCE3}"/>
                  </a:ext>
                </a:extLst>
              </p:cNvPr>
              <p:cNvSpPr txBox="1"/>
              <p:nvPr/>
            </p:nvSpPr>
            <p:spPr>
              <a:xfrm>
                <a:off x="1064942" y="1924626"/>
                <a:ext cx="6099716" cy="846963"/>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ea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b="0" i="1" smtClean="0">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2</m:t>
                              </m:r>
                            </m:e>
                          </m:mr>
                          <m:mr>
                            <m:e>
                              <m:r>
                                <a:rPr lang="en-US" sz="1800" b="0" i="1" smtClean="0">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4</m:t>
                              </m:r>
                            </m:e>
                          </m:mr>
                          <m:mr>
                            <m:e>
                              <m:r>
                                <a:rPr lang="en-US" sz="1800" b="0" i="1" smtClean="0">
                                  <a:latin typeface="Cambria Math" panose="02040503050406030204" pitchFamily="18" charset="0"/>
                                  <a:ea typeface="Cambria Math" panose="02040503050406030204" pitchFamily="18" charset="0"/>
                                </a:rPr>
                                <m:t>4</m:t>
                              </m:r>
                            </m:e>
                            <m:e>
                              <m:r>
                                <a:rPr lang="en-US" sz="1800" b="0" i="1" smtClean="0">
                                  <a:latin typeface="Cambria Math" panose="02040503050406030204" pitchFamily="18" charset="0"/>
                                  <a:ea typeface="Cambria Math" panose="02040503050406030204" pitchFamily="18" charset="0"/>
                                </a:rPr>
                                <m:t>6</m:t>
                              </m:r>
                            </m:e>
                          </m:mr>
                        </m:m>
                      </m:e>
                    </m:d>
                  </m:oMath>
                </a14:m>
                <a:r>
                  <a:rPr lang="en-US" sz="1800"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ea typeface="Cambria Math" panose="02040503050406030204" pitchFamily="18" charset="0"/>
                      </a:rPr>
                      <m:t>𝒃</m:t>
                    </m:r>
                    <m:r>
                      <a:rPr lang="en-US" sz="1800" b="1"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3</m:t>
                              </m:r>
                            </m:e>
                          </m:mr>
                          <m:mr>
                            <m:e>
                              <m:r>
                                <a:rPr lang="en-US" sz="1800" b="0" i="1" smtClean="0">
                                  <a:latin typeface="Cambria Math" panose="02040503050406030204" pitchFamily="18" charset="0"/>
                                  <a:ea typeface="Cambria Math" panose="02040503050406030204" pitchFamily="18" charset="0"/>
                                </a:rPr>
                                <m:t>2</m:t>
                              </m:r>
                            </m:e>
                          </m:mr>
                          <m:mr>
                            <m:e>
                              <m:r>
                                <a:rPr lang="en-US" sz="1800" b="0" i="1" smtClean="0">
                                  <a:latin typeface="Cambria Math" panose="02040503050406030204" pitchFamily="18" charset="0"/>
                                  <a:ea typeface="Cambria Math" panose="02040503050406030204" pitchFamily="18" charset="0"/>
                                </a:rPr>
                                <m:t>6</m:t>
                              </m:r>
                            </m:e>
                          </m:mr>
                        </m:m>
                      </m:e>
                    </m:d>
                  </m:oMath>
                </a14:m>
                <a:endParaRPr lang="en-US" dirty="0"/>
              </a:p>
            </p:txBody>
          </p:sp>
        </mc:Choice>
        <mc:Fallback xmlns="">
          <p:sp>
            <p:nvSpPr>
              <p:cNvPr id="6" name="TextBox 5">
                <a:extLst>
                  <a:ext uri="{FF2B5EF4-FFF2-40B4-BE49-F238E27FC236}">
                    <a16:creationId xmlns:a16="http://schemas.microsoft.com/office/drawing/2014/main" id="{573DE403-3EFC-4AC9-C99C-CDCF9D02FCE3}"/>
                  </a:ext>
                </a:extLst>
              </p:cNvPr>
              <p:cNvSpPr txBox="1">
                <a:spLocks noRot="1" noChangeAspect="1" noMove="1" noResize="1" noEditPoints="1" noAdjustHandles="1" noChangeArrowheads="1" noChangeShapeType="1" noTextEdit="1"/>
              </p:cNvSpPr>
              <p:nvPr/>
            </p:nvSpPr>
            <p:spPr>
              <a:xfrm>
                <a:off x="1064942" y="1924626"/>
                <a:ext cx="6099716" cy="84696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ADA7DF7-41A5-46F3-AB00-E53420B7F3DE}"/>
                  </a:ext>
                </a:extLst>
              </p14:cNvPr>
              <p14:cNvContentPartPr/>
              <p14:nvPr/>
            </p14:nvContentPartPr>
            <p14:xfrm>
              <a:off x="257760" y="1263960"/>
              <a:ext cx="10590480" cy="4992840"/>
            </p14:xfrm>
          </p:contentPart>
        </mc:Choice>
        <mc:Fallback>
          <p:pic>
            <p:nvPicPr>
              <p:cNvPr id="3" name="Ink 2">
                <a:extLst>
                  <a:ext uri="{FF2B5EF4-FFF2-40B4-BE49-F238E27FC236}">
                    <a16:creationId xmlns:a16="http://schemas.microsoft.com/office/drawing/2014/main" id="{9ADA7DF7-41A5-46F3-AB00-E53420B7F3DE}"/>
                  </a:ext>
                </a:extLst>
              </p:cNvPr>
              <p:cNvPicPr/>
              <p:nvPr/>
            </p:nvPicPr>
            <p:blipFill>
              <a:blip r:embed="rId4"/>
              <a:stretch>
                <a:fillRect/>
              </a:stretch>
            </p:blipFill>
            <p:spPr>
              <a:xfrm>
                <a:off x="248400" y="1254600"/>
                <a:ext cx="10609200" cy="5011560"/>
              </a:xfrm>
              <a:prstGeom prst="rect">
                <a:avLst/>
              </a:prstGeom>
            </p:spPr>
          </p:pic>
        </mc:Fallback>
      </mc:AlternateContent>
    </p:spTree>
    <p:extLst>
      <p:ext uri="{BB962C8B-B14F-4D97-AF65-F5344CB8AC3E}">
        <p14:creationId xmlns:p14="http://schemas.microsoft.com/office/powerpoint/2010/main" val="1987152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8048-1B5B-7B30-3B41-8333A0F90925}"/>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.1.2 The Least Square Problem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DD192-D65F-32D2-A3F9-C2882E5C120D}"/>
                  </a:ext>
                </a:extLst>
              </p:cNvPr>
              <p:cNvSpPr>
                <a:spLocks noGrp="1"/>
              </p:cNvSpPr>
              <p:nvPr>
                <p:ph idx="1"/>
              </p:nvPr>
            </p:nvSpPr>
            <p:spPr>
              <a:xfrm>
                <a:off x="838200" y="1509311"/>
                <a:ext cx="8283766" cy="4983564"/>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If there is no solution for system: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we can find an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cs typeface="Arial" panose="020B0604020202020204" pitchFamily="34" charset="0"/>
                  </a:rPr>
                  <a:t>, which is the closet approximation: </a:t>
                </a:r>
                <a14:m>
                  <m:oMath xmlns:m="http://schemas.openxmlformats.org/officeDocument/2006/math">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such that</a:t>
                </a:r>
              </a:p>
              <a:p>
                <a:pPr marL="914400" lvl="2"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0" i="1" smtClean="0">
                              <a:latin typeface="Cambria Math" panose="02040503050406030204" pitchFamily="18" charset="0"/>
                            </a:rPr>
                            <m:t>−</m:t>
                          </m:r>
                          <m:r>
                            <a:rPr lang="en-US" b="1" i="1" smtClean="0">
                              <a:latin typeface="Cambria Math" panose="02040503050406030204" pitchFamily="18" charset="0"/>
                            </a:rPr>
                            <m:t>𝒃</m:t>
                          </m:r>
                        </m:e>
                      </m:d>
                      <m:r>
                        <a:rPr lang="en-US" i="1">
                          <a:latin typeface="Cambria Math" panose="02040503050406030204" pitchFamily="18" charset="0"/>
                          <a:ea typeface="Cambria Math" panose="02040503050406030204" pitchFamily="18" charset="0"/>
                        </a:rPr>
                        <m:t>&lt;</m:t>
                      </m:r>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𝐴</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d>
                    </m:oMath>
                  </m:oMathPara>
                </a14:m>
                <a:endParaRPr lang="en-US" sz="1800" dirty="0">
                  <a:latin typeface="Arial" panose="020B0604020202020204" pitchFamily="34" charset="0"/>
                  <a:cs typeface="Arial" panose="020B0604020202020204" pitchFamily="34" charset="0"/>
                </a:endParaRPr>
              </a:p>
              <a:p>
                <a:pPr>
                  <a:lnSpc>
                    <a:spcPct val="100000"/>
                  </a:lnSpc>
                </a:pP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Explain:</a:t>
                </a: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Columns of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spans a subspace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cs typeface="Arial" panose="020B0604020202020204" pitchFamily="34" charset="0"/>
                  </a:rPr>
                  <a:t> is the linear combination of columns of </a:t>
                </a:r>
                <a14:m>
                  <m:oMath xmlns:m="http://schemas.openxmlformats.org/officeDocument/2006/math">
                    <m:r>
                      <a:rPr lang="en-US" sz="2000" i="1">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so </a:t>
                </a: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is in subspace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If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is the orthogonal projection of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onto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r>
                  <a:rPr lang="en-US" sz="2000" dirty="0">
                    <a:latin typeface="Arial" panose="020B0604020202020204" pitchFamily="34" charset="0"/>
                    <a:cs typeface="Arial" panose="020B0604020202020204" pitchFamily="34" charset="0"/>
                  </a:rPr>
                  <a:t>, then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rPr>
                        </m:ctrlPr>
                      </m:dPr>
                      <m:e>
                        <m:acc>
                          <m:accPr>
                            <m:chr m:val="̂"/>
                            <m:ctrlPr>
                              <a:rPr lang="en-US" sz="2000" b="1" i="1">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𝒃</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cs typeface="Arial" panose="020B0604020202020204" pitchFamily="34" charset="0"/>
                  </a:rPr>
                  <a:t> (residual) is orthogonal 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So, </a:t>
                </a:r>
                <a14:m>
                  <m:oMath xmlns:m="http://schemas.openxmlformats.org/officeDocument/2006/math">
                    <m:d>
                      <m:dPr>
                        <m:begChr m:val="‖"/>
                        <m:endChr m:val="‖"/>
                        <m:ctrlPr>
                          <a:rPr lang="en-US" sz="200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ea typeface="Cambria Math" panose="02040503050406030204" pitchFamily="18" charset="0"/>
                    <a:cs typeface="Arial" panose="020B0604020202020204" pitchFamily="34" charset="0"/>
                  </a:rPr>
                  <a:t> is the least distance from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ea typeface="Cambria Math" panose="02040503050406030204" pitchFamily="18" charset="0"/>
                    <a:cs typeface="Arial" panose="020B0604020202020204" pitchFamily="34" charset="0"/>
                  </a:rPr>
                  <a:t> 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457200" lvl="1" indent="0">
                  <a:lnSpc>
                    <a:spcPct val="100000"/>
                  </a:lnSpc>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25DD192-D65F-32D2-A3F9-C2882E5C120D}"/>
                  </a:ext>
                </a:extLst>
              </p:cNvPr>
              <p:cNvSpPr>
                <a:spLocks noGrp="1" noRot="1" noChangeAspect="1" noMove="1" noResize="1" noEditPoints="1" noAdjustHandles="1" noChangeArrowheads="1" noChangeShapeType="1" noTextEdit="1"/>
              </p:cNvSpPr>
              <p:nvPr>
                <p:ph idx="1"/>
              </p:nvPr>
            </p:nvSpPr>
            <p:spPr>
              <a:xfrm>
                <a:off x="838200" y="1509311"/>
                <a:ext cx="8283766" cy="4983564"/>
              </a:xfrm>
              <a:blipFill>
                <a:blip r:embed="rId2"/>
                <a:stretch>
                  <a:fillRect l="-1072" t="-1272" r="-1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F66CCFE-BADA-E596-F5F5-2FF4DDBCD517}"/>
              </a:ext>
            </a:extLst>
          </p:cNvPr>
          <p:cNvSpPr>
            <a:spLocks noGrp="1"/>
          </p:cNvSpPr>
          <p:nvPr>
            <p:ph type="sldNum" sz="quarter" idx="12"/>
          </p:nvPr>
        </p:nvSpPr>
        <p:spPr/>
        <p:txBody>
          <a:bodyPr/>
          <a:lstStyle/>
          <a:p>
            <a:fld id="{753F1077-7B91-4D11-8473-7F9D495CD0E2}" type="slidenum">
              <a:rPr lang="en-SG" smtClean="0"/>
              <a:t>12</a:t>
            </a:fld>
            <a:endParaRPr lang="en-SG"/>
          </a:p>
        </p:txBody>
      </p:sp>
      <p:grpSp>
        <p:nvGrpSpPr>
          <p:cNvPr id="8" name="Group 7">
            <a:extLst>
              <a:ext uri="{FF2B5EF4-FFF2-40B4-BE49-F238E27FC236}">
                <a16:creationId xmlns:a16="http://schemas.microsoft.com/office/drawing/2014/main" id="{812B54A2-4AC3-D451-FAD0-C7AD1E96FA34}"/>
              </a:ext>
            </a:extLst>
          </p:cNvPr>
          <p:cNvGrpSpPr/>
          <p:nvPr/>
        </p:nvGrpSpPr>
        <p:grpSpPr>
          <a:xfrm>
            <a:off x="9011799" y="2582530"/>
            <a:ext cx="3180202" cy="1769133"/>
            <a:chOff x="8875005" y="2834874"/>
            <a:chExt cx="3111347" cy="1692939"/>
          </a:xfrm>
        </p:grpSpPr>
        <p:pic>
          <p:nvPicPr>
            <p:cNvPr id="5" name="Picture 4">
              <a:extLst>
                <a:ext uri="{FF2B5EF4-FFF2-40B4-BE49-F238E27FC236}">
                  <a16:creationId xmlns:a16="http://schemas.microsoft.com/office/drawing/2014/main" id="{D5236B0A-6427-C5F3-C8CD-EF3D6090898A}"/>
                </a:ext>
              </a:extLst>
            </p:cNvPr>
            <p:cNvPicPr>
              <a:picLocks noChangeAspect="1"/>
            </p:cNvPicPr>
            <p:nvPr/>
          </p:nvPicPr>
          <p:blipFill>
            <a:blip r:embed="rId3"/>
            <a:stretch>
              <a:fillRect/>
            </a:stretch>
          </p:blipFill>
          <p:spPr>
            <a:xfrm>
              <a:off x="8875005" y="2834874"/>
              <a:ext cx="3111347" cy="1692939"/>
            </a:xfrm>
            <a:prstGeom prst="rect">
              <a:avLst/>
            </a:prstGeom>
          </p:spPr>
        </p:pic>
        <p:cxnSp>
          <p:nvCxnSpPr>
            <p:cNvPr id="7" name="Straight Arrow Connector 6">
              <a:extLst>
                <a:ext uri="{FF2B5EF4-FFF2-40B4-BE49-F238E27FC236}">
                  <a16:creationId xmlns:a16="http://schemas.microsoft.com/office/drawing/2014/main" id="{277E51E6-1422-264B-CC1F-9909196A3BC0}"/>
                </a:ext>
              </a:extLst>
            </p:cNvPr>
            <p:cNvCxnSpPr>
              <a:cxnSpLocks/>
            </p:cNvCxnSpPr>
            <p:nvPr/>
          </p:nvCxnSpPr>
          <p:spPr>
            <a:xfrm>
              <a:off x="9661823" y="3623803"/>
              <a:ext cx="1366062" cy="585589"/>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E5FBE26-60A0-EA8F-07E2-A00C2468B831}"/>
                  </a:ext>
                </a:extLst>
              </p:cNvPr>
              <p:cNvSpPr txBox="1">
                <a:spLocks/>
              </p:cNvSpPr>
              <p:nvPr/>
            </p:nvSpPr>
            <p:spPr>
              <a:xfrm>
                <a:off x="9121966" y="4577347"/>
                <a:ext cx="3085838" cy="1915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Arial" panose="020B0604020202020204" pitchFamily="34" charset="0"/>
                    <a:cs typeface="Arial" panose="020B0604020202020204" pitchFamily="34" charset="0"/>
                  </a:rPr>
                  <a:t>Recall 6.5.2 (see graph above) Best Approximation Theorem : </a:t>
                </a:r>
                <a14:m>
                  <m:oMath xmlns:m="http://schemas.openxmlformats.org/officeDocument/2006/math">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𝒚</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1" i="1" smtClean="0">
                                <a:latin typeface="Cambria Math" panose="02040503050406030204" pitchFamily="18" charset="0"/>
                              </a:rPr>
                              <m:t>𝒚</m:t>
                            </m:r>
                          </m:e>
                        </m:acc>
                      </m:e>
                    </m:d>
                    <m:r>
                      <a:rPr lang="en-US" sz="1600" i="1">
                        <a:latin typeface="Cambria Math" panose="02040503050406030204" pitchFamily="18" charset="0"/>
                        <a:ea typeface="Cambria Math" panose="02040503050406030204" pitchFamily="18" charset="0"/>
                      </a:rPr>
                      <m:t>&lt;</m:t>
                    </m:r>
                    <m:d>
                      <m:dPr>
                        <m:begChr m:val="‖"/>
                        <m:endChr m:val="‖"/>
                        <m:ctrlPr>
                          <a:rPr lang="en-US" sz="1600" i="1">
                            <a:latin typeface="Cambria Math" panose="02040503050406030204" pitchFamily="18" charset="0"/>
                          </a:rPr>
                        </m:ctrlPr>
                      </m:dPr>
                      <m:e>
                        <m:r>
                          <a:rPr lang="en-US" sz="1600" b="1" i="1">
                            <a:latin typeface="Cambria Math" panose="02040503050406030204" pitchFamily="18" charset="0"/>
                          </a:rPr>
                          <m:t>𝒚</m:t>
                        </m:r>
                        <m:r>
                          <a:rPr lang="en-US" sz="1600" i="1">
                            <a:latin typeface="Cambria Math" panose="02040503050406030204" pitchFamily="18" charset="0"/>
                          </a:rPr>
                          <m:t>−</m:t>
                        </m:r>
                        <m:r>
                          <a:rPr lang="en-US" sz="1600" b="1" i="1" smtClean="0">
                            <a:latin typeface="Cambria Math" panose="02040503050406030204" pitchFamily="18" charset="0"/>
                          </a:rPr>
                          <m:t>𝒗</m:t>
                        </m:r>
                      </m:e>
                    </m:d>
                  </m:oMath>
                </a14:m>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r>
                      <a:rPr lang="en-US" sz="1400" b="1" i="1" smtClean="0">
                        <a:latin typeface="Cambria Math" panose="02040503050406030204" pitchFamily="18" charset="0"/>
                        <a:ea typeface="Cambria Math" panose="02040503050406030204" pitchFamily="18" charset="0"/>
                      </a:rPr>
                      <m:t>𝒚</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𝒃</m:t>
                    </m:r>
                  </m:oMath>
                </a14:m>
                <a:endParaRPr lang="en-US" sz="14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𝒚</m:t>
                        </m:r>
                      </m:e>
                    </m:acc>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acc>
                      <m:accPr>
                        <m:chr m:val="̂"/>
                        <m:ctrlPr>
                          <a:rPr lang="en-US" sz="1400" b="1" i="1">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𝒃</m:t>
                        </m:r>
                      </m:e>
                    </m:acc>
                  </m:oMath>
                </a14:m>
                <a:endParaRPr lang="en-US" sz="14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r>
                      <a:rPr lang="en-US" sz="1400" b="1" i="1" smtClean="0">
                        <a:latin typeface="Cambria Math" panose="02040503050406030204" pitchFamily="18" charset="0"/>
                        <a:ea typeface="Cambria Math" panose="02040503050406030204" pitchFamily="18" charset="0"/>
                      </a:rPr>
                      <m:t>𝒗</m:t>
                    </m:r>
                  </m:oMath>
                </a14:m>
                <a:r>
                  <a:rPr lang="en-US" sz="1400" dirty="0">
                    <a:latin typeface="Arial" panose="020B0604020202020204" pitchFamily="34" charset="0"/>
                    <a:cs typeface="Arial" panose="020B0604020202020204" pitchFamily="34" charset="0"/>
                  </a:rPr>
                  <a:t> (red color) is an any vector in </a:t>
                </a:r>
                <a14:m>
                  <m:oMath xmlns:m="http://schemas.openxmlformats.org/officeDocument/2006/math">
                    <m:r>
                      <a:rPr lang="en-US" sz="1400" i="1">
                        <a:latin typeface="Cambria Math" panose="02040503050406030204" pitchFamily="18" charset="0"/>
                        <a:ea typeface="Cambria Math" panose="02040503050406030204" pitchFamily="18" charset="0"/>
                      </a:rPr>
                      <m:t>𝑊</m:t>
                    </m:r>
                  </m:oMath>
                </a14:m>
                <a:endParaRPr lang="en-US" sz="1400" dirty="0">
                  <a:latin typeface="Arial" panose="020B0604020202020204" pitchFamily="34" charset="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1E5FBE26-60A0-EA8F-07E2-A00C2468B831}"/>
                  </a:ext>
                </a:extLst>
              </p:cNvPr>
              <p:cNvSpPr txBox="1">
                <a:spLocks noRot="1" noChangeAspect="1" noMove="1" noResize="1" noEditPoints="1" noAdjustHandles="1" noChangeArrowheads="1" noChangeShapeType="1" noTextEdit="1"/>
              </p:cNvSpPr>
              <p:nvPr/>
            </p:nvSpPr>
            <p:spPr>
              <a:xfrm>
                <a:off x="9121966" y="4577347"/>
                <a:ext cx="3085838" cy="1915528"/>
              </a:xfrm>
              <a:prstGeom prst="rect">
                <a:avLst/>
              </a:prstGeom>
              <a:blipFill>
                <a:blip r:embed="rId4"/>
                <a:stretch>
                  <a:fillRect l="-820" t="-658" b="-131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C897287-37AB-4D66-89A7-CE40FBC229C0}"/>
                  </a:ext>
                </a:extLst>
              </p14:cNvPr>
              <p14:cNvContentPartPr/>
              <p14:nvPr/>
            </p14:nvContentPartPr>
            <p14:xfrm>
              <a:off x="1491840" y="1335600"/>
              <a:ext cx="8124480" cy="4807080"/>
            </p14:xfrm>
          </p:contentPart>
        </mc:Choice>
        <mc:Fallback>
          <p:pic>
            <p:nvPicPr>
              <p:cNvPr id="6" name="Ink 5">
                <a:extLst>
                  <a:ext uri="{FF2B5EF4-FFF2-40B4-BE49-F238E27FC236}">
                    <a16:creationId xmlns:a16="http://schemas.microsoft.com/office/drawing/2014/main" id="{0C897287-37AB-4D66-89A7-CE40FBC229C0}"/>
                  </a:ext>
                </a:extLst>
              </p:cNvPr>
              <p:cNvPicPr/>
              <p:nvPr/>
            </p:nvPicPr>
            <p:blipFill>
              <a:blip r:embed="rId6"/>
              <a:stretch>
                <a:fillRect/>
              </a:stretch>
            </p:blipFill>
            <p:spPr>
              <a:xfrm>
                <a:off x="1482480" y="1326240"/>
                <a:ext cx="8143200" cy="4825800"/>
              </a:xfrm>
              <a:prstGeom prst="rect">
                <a:avLst/>
              </a:prstGeom>
            </p:spPr>
          </p:pic>
        </mc:Fallback>
      </mc:AlternateContent>
    </p:spTree>
    <p:extLst>
      <p:ext uri="{BB962C8B-B14F-4D97-AF65-F5344CB8AC3E}">
        <p14:creationId xmlns:p14="http://schemas.microsoft.com/office/powerpoint/2010/main" val="15422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E0F1-AD02-7455-F659-F3A4FAC8951C}"/>
              </a:ext>
            </a:extLst>
          </p:cNvPr>
          <p:cNvSpPr>
            <a:spLocks noGrp="1"/>
          </p:cNvSpPr>
          <p:nvPr>
            <p:ph type="title"/>
          </p:nvPr>
        </p:nvSpPr>
        <p:spPr>
          <a:xfrm>
            <a:off x="838199" y="365125"/>
            <a:ext cx="10685443"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Norm Equation (LS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63582-138B-D4B9-1DE9-7978AE7B596B}"/>
                  </a:ext>
                </a:extLst>
              </p:cNvPr>
              <p:cNvSpPr>
                <a:spLocks noGrp="1"/>
              </p:cNvSpPr>
              <p:nvPr>
                <p:ph idx="1"/>
              </p:nvPr>
            </p:nvSpPr>
            <p:spPr>
              <a:xfrm>
                <a:off x="838200" y="1509310"/>
                <a:ext cx="10515600" cy="4983565"/>
              </a:xfrm>
            </p:spPr>
            <p:txBody>
              <a:bodyPr>
                <a:normAutofit fontScale="70000" lnSpcReduction="20000"/>
              </a:bodyPr>
              <a:lstStyle/>
              <a:p>
                <a:pPr>
                  <a:lnSpc>
                    <a:spcPct val="110000"/>
                  </a:lnSpc>
                </a:pPr>
                <a:r>
                  <a:rPr lang="en-US" dirty="0">
                    <a:latin typeface="Arial" panose="020B0604020202020204" pitchFamily="34" charset="0"/>
                    <a:cs typeface="Arial" panose="020B0604020202020204" pitchFamily="34" charset="0"/>
                  </a:rPr>
                  <a:t>Definition</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From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define “normal equation”: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10000"/>
                  </a:lnSpc>
                </a:pPr>
                <a:endParaRPr lang="en-US" dirty="0">
                  <a:latin typeface="Arial" panose="020B0604020202020204" pitchFamily="34" charset="0"/>
                  <a:cs typeface="Arial" panose="020B0604020202020204" pitchFamily="34" charset="0"/>
                </a:endParaRPr>
              </a:p>
              <a:p>
                <a:pPr>
                  <a:lnSpc>
                    <a:spcPct val="110000"/>
                  </a:lnSpc>
                </a:pPr>
                <a:r>
                  <a:rPr lang="en-US" dirty="0">
                    <a:latin typeface="Arial" panose="020B0604020202020204" pitchFamily="34" charset="0"/>
                    <a:cs typeface="Arial" panose="020B0604020202020204" pitchFamily="34" charset="0"/>
                  </a:rPr>
                  <a:t>Explain</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Since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does not have a solution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is not a linear combination of columns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w</a:t>
                </a:r>
                <a:r>
                  <a:rPr lang="en-US" sz="2400" dirty="0">
                    <a:latin typeface="Arial" panose="020B0604020202020204" pitchFamily="34" charset="0"/>
                    <a:cs typeface="Arial" panose="020B0604020202020204" pitchFamily="34" charset="0"/>
                  </a:rPr>
                  <a:t>e project </a:t>
                </a:r>
                <a14:m>
                  <m:oMath xmlns:m="http://schemas.openxmlformats.org/officeDocument/2006/math">
                    <m:r>
                      <a:rPr lang="en-US" sz="2400" b="1" i="1" smtClean="0">
                        <a:latin typeface="Cambria Math" panose="02040503050406030204" pitchFamily="18" charset="0"/>
                        <a:ea typeface="Cambria Math" panose="02040503050406030204" pitchFamily="18" charset="0"/>
                      </a:rPr>
                      <m:t>𝒃</m:t>
                    </m:r>
                  </m:oMath>
                </a14:m>
                <a:r>
                  <a:rPr lang="en-US" sz="2400" dirty="0">
                    <a:latin typeface="Arial" panose="020B0604020202020204" pitchFamily="34" charset="0"/>
                    <a:cs typeface="Arial" panose="020B0604020202020204" pitchFamily="34" charset="0"/>
                  </a:rPr>
                  <a:t> to W spanned by the columns of </a:t>
                </a:r>
                <a14:m>
                  <m:oMath xmlns:m="http://schemas.openxmlformats.org/officeDocument/2006/math">
                    <m:r>
                      <a:rPr lang="en-US" sz="2400" i="1">
                        <a:latin typeface="Cambria Math" panose="02040503050406030204" pitchFamily="18" charset="0"/>
                        <a:ea typeface="Cambria Math" panose="02040503050406030204" pitchFamily="18" charset="0"/>
                      </a:rPr>
                      <m:t>𝐴</m:t>
                    </m:r>
                  </m:oMath>
                </a14:m>
                <a:r>
                  <a:rPr lang="en-US" sz="2400" dirty="0">
                    <a:latin typeface="Arial" panose="020B0604020202020204" pitchFamily="34" charset="0"/>
                    <a:cs typeface="Arial" panose="020B0604020202020204" pitchFamily="34" charset="0"/>
                  </a:rPr>
                  <a:t> as </a:t>
                </a:r>
                <a14:m>
                  <m:oMath xmlns:m="http://schemas.openxmlformats.org/officeDocument/2006/math">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𝒃</m:t>
                        </m:r>
                      </m:e>
                    </m:acc>
                    <m:r>
                      <a:rPr lang="en-US" sz="2400" b="0" i="0" smtClean="0">
                        <a:latin typeface="Cambria Math" panose="02040503050406030204" pitchFamily="18" charset="0"/>
                        <a:ea typeface="Cambria Math" panose="02040503050406030204" pitchFamily="18" charset="0"/>
                      </a:rPr>
                      <m:t>: </m:t>
                    </m:r>
                  </m:oMath>
                </a14:m>
                <a:endParaRPr lang="en-US" sz="2400" b="0" i="0" dirty="0">
                  <a:latin typeface="Cambria Math" panose="02040503050406030204" pitchFamily="18" charset="0"/>
                  <a:ea typeface="Cambria Math" panose="02040503050406030204" pitchFamily="18" charset="0"/>
                </a:endParaRPr>
              </a:p>
              <a:p>
                <a:pPr marL="914400" lvl="2" indent="0">
                  <a:lnSpc>
                    <a:spcPct val="110000"/>
                  </a:lnSpc>
                  <a:buNone/>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𝒙</m:t>
                        </m:r>
                      </m:e>
                    </m:acc>
                  </m:oMath>
                </a14:m>
                <a:r>
                  <a:rPr lang="en-U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acc>
                      <m:accPr>
                        <m:chr m:val="̂"/>
                        <m:ctrlPr>
                          <a:rPr lang="en-US" sz="2400" b="1" i="1">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endParaRPr lang="en-US" sz="2400" dirty="0">
                  <a:latin typeface="Arial" panose="020B0604020202020204" pitchFamily="34" charset="0"/>
                  <a:cs typeface="Arial" panose="020B0604020202020204" pitchFamily="34" charset="0"/>
                </a:endParaRPr>
              </a:p>
              <a:p>
                <a:pPr marL="914400" lvl="2" indent="0">
                  <a:lnSpc>
                    <a:spcPct val="110000"/>
                  </a:lnSpc>
                  <a:buNone/>
                </a:pPr>
                <a:r>
                  <a:rPr lang="en-US" sz="2400" dirty="0">
                    <a:latin typeface="Arial" panose="020B0604020202020204" pitchFamily="34" charset="0"/>
                    <a:cs typeface="Arial" panose="020B0604020202020204" pitchFamily="34" charset="0"/>
                  </a:rPr>
                  <a:t>which has a solution (because </a:t>
                </a:r>
                <a14:m>
                  <m:oMath xmlns:m="http://schemas.openxmlformats.org/officeDocument/2006/math">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𝒃</m:t>
                        </m:r>
                      </m:e>
                    </m:acc>
                  </m:oMath>
                </a14:m>
                <a:r>
                  <a:rPr lang="en-US" sz="2400" dirty="0">
                    <a:latin typeface="Arial" panose="020B0604020202020204" pitchFamily="34" charset="0"/>
                    <a:cs typeface="Arial" panose="020B0604020202020204" pitchFamily="34" charset="0"/>
                  </a:rPr>
                  <a:t> is on </a:t>
                </a:r>
                <a14:m>
                  <m:oMath xmlns:m="http://schemas.openxmlformats.org/officeDocument/2006/math">
                    <m:r>
                      <a:rPr lang="en-US" sz="2400" i="1">
                        <a:latin typeface="Cambria Math" panose="02040503050406030204" pitchFamily="18" charset="0"/>
                        <a:ea typeface="Cambria Math" panose="02040503050406030204" pitchFamily="18" charset="0"/>
                      </a:rPr>
                      <m:t>𝑊</m:t>
                    </m:r>
                  </m:oMath>
                </a14:m>
                <a:r>
                  <a:rPr lang="en-US" sz="24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𝒃</m:t>
                        </m:r>
                      </m:e>
                    </m:acc>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the residual of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onto </a:t>
                </a:r>
                <a14:m>
                  <m:oMath xmlns:m="http://schemas.openxmlformats.org/officeDocument/2006/math">
                    <m:r>
                      <a:rPr lang="en-US" i="1">
                        <a:latin typeface="Cambria Math" panose="02040503050406030204" pitchFamily="18" charset="0"/>
                        <a:ea typeface="Cambria Math" panose="02040503050406030204" pitchFamily="18" charset="0"/>
                      </a:rPr>
                      <m:t>𝑊</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orthogonal to all columns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latin typeface="Arial" panose="020B0604020202020204" pitchFamily="34" charset="0"/>
                    <a:cs typeface="Arial" panose="020B0604020202020204" pitchFamily="34" charset="0"/>
                  </a:rPr>
                  <a:t> </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Use matrix form: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oMath>
                </a14:m>
                <a:r>
                  <a:rPr lang="en-US" dirty="0">
                    <a:latin typeface="Arial" panose="020B0604020202020204" pitchFamily="34" charset="0"/>
                    <a:cs typeface="Arial" panose="020B0604020202020204" pitchFamily="34" charset="0"/>
                  </a:rPr>
                  <a:t>=</a:t>
                </a:r>
                <a:r>
                  <a:rPr lang="en-US" b="1" dirty="0">
                    <a:ea typeface="Cambria Math" panose="02040503050406030204" pitchFamily="18" charset="0"/>
                  </a:rPr>
                  <a:t> </a:t>
                </a:r>
                <a14:m>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𝑻</m:t>
                        </m:r>
                      </m:sup>
                    </m:sSup>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0"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𝟎</m:t>
                    </m:r>
                  </m:oMath>
                </a14:m>
                <a:r>
                  <a:rPr lang="en-US" b="1" dirty="0">
                    <a:ea typeface="Cambria Math" panose="02040503050406030204" pitchFamily="18" charset="0"/>
                  </a:rPr>
                  <a:t>, </a:t>
                </a:r>
                <a:r>
                  <a:rPr lang="en-US" dirty="0">
                    <a:ea typeface="Cambria Math" panose="02040503050406030204" pitchFamily="18" charset="0"/>
                  </a:rPr>
                  <a:t>for all </a:t>
                </a:r>
                <a14:m>
                  <m:oMath xmlns:m="http://schemas.openxmlformats.org/officeDocument/2006/math">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oMath>
                </a14:m>
                <a:endParaRPr lang="en-US" b="1" dirty="0">
                  <a:ea typeface="Cambria Math" panose="02040503050406030204" pitchFamily="18"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Finally: </a:t>
                </a:r>
                <a14:m>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m>
                          <m:mPr>
                            <m:mcs>
                              <m:mc>
                                <m:mcPr>
                                  <m:count m:val="1"/>
                                  <m:mcJc m:val="center"/>
                                </m:mcPr>
                              </m:mc>
                            </m:mcs>
                            <m:ctrlPr>
                              <a:rPr lang="en-US" b="1" i="1" smtClean="0">
                                <a:latin typeface="Cambria Math" panose="02040503050406030204" pitchFamily="18" charset="0"/>
                                <a:ea typeface="Cambria Math" panose="02040503050406030204" pitchFamily="18" charset="0"/>
                              </a:rPr>
                            </m:ctrlPr>
                          </m:mPr>
                          <m:mr>
                            <m:e>
                              <m:sSup>
                                <m:sSupPr>
                                  <m:ctrlPr>
                                    <a:rPr lang="en-US" b="1" i="1">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𝟏</m:t>
                                      </m:r>
                                    </m:sub>
                                  </m:sSub>
                                </m:e>
                                <m:sup>
                                  <m:r>
                                    <a:rPr lang="en-US" b="1" i="1">
                                      <a:latin typeface="Cambria Math" panose="02040503050406030204" pitchFamily="18" charset="0"/>
                                      <a:ea typeface="Cambria Math" panose="02040503050406030204" pitchFamily="18" charset="0"/>
                                    </a:rPr>
                                    <m:t>𝑻</m:t>
                                  </m:r>
                                </m:sup>
                              </m:sSup>
                            </m:e>
                          </m:mr>
                          <m:mr>
                            <m:e>
                              <m:r>
                                <a:rPr lang="en-US" b="1" i="1" smtClean="0">
                                  <a:latin typeface="Cambria Math" panose="02040503050406030204" pitchFamily="18" charset="0"/>
                                  <a:ea typeface="Cambria Math" panose="02040503050406030204" pitchFamily="18" charset="0"/>
                                </a:rPr>
                                <m:t>⋮</m:t>
                              </m:r>
                            </m:e>
                          </m:mr>
                          <m:mr>
                            <m:e>
                              <m:sSup>
                                <m:sSupPr>
                                  <m:ctrlPr>
                                    <a:rPr lang="en-US" b="1" i="1">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𝒏</m:t>
                                      </m:r>
                                    </m:sub>
                                  </m:sSub>
                                </m:e>
                                <m:sup>
                                  <m:r>
                                    <a:rPr lang="en-US" b="1" i="1">
                                      <a:latin typeface="Cambria Math" panose="02040503050406030204" pitchFamily="18" charset="0"/>
                                      <a:ea typeface="Cambria Math" panose="02040503050406030204" pitchFamily="18" charset="0"/>
                                    </a:rPr>
                                    <m:t>𝑻</m:t>
                                  </m:r>
                                </m:sup>
                              </m:sSup>
                            </m:e>
                          </m:mr>
                        </m:m>
                      </m:e>
                    </m:d>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If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invertible, we get </a:t>
                </a:r>
                <a:r>
                  <a:rPr lang="en-US" b="1" dirty="0">
                    <a:latin typeface="Arial" panose="020B0604020202020204" pitchFamily="34" charset="0"/>
                    <a:cs typeface="Arial" panose="020B0604020202020204" pitchFamily="34" charset="0"/>
                  </a:rPr>
                  <a:t>Least-Square solution</a:t>
                </a:r>
                <a:r>
                  <a:rPr lang="en-US" dirty="0">
                    <a:latin typeface="Arial" panose="020B0604020202020204" pitchFamily="34" charset="0"/>
                    <a:cs typeface="Arial" panose="020B0604020202020204" pitchFamily="34"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70763582-138B-D4B9-1DE9-7978AE7B596B}"/>
                  </a:ext>
                </a:extLst>
              </p:cNvPr>
              <p:cNvSpPr>
                <a:spLocks noGrp="1" noRot="1" noChangeAspect="1" noMove="1" noResize="1" noEditPoints="1" noAdjustHandles="1" noChangeArrowheads="1" noChangeShapeType="1" noTextEdit="1"/>
              </p:cNvSpPr>
              <p:nvPr>
                <p:ph idx="1"/>
              </p:nvPr>
            </p:nvSpPr>
            <p:spPr>
              <a:xfrm>
                <a:off x="838200" y="1509310"/>
                <a:ext cx="10515600" cy="4983565"/>
              </a:xfrm>
              <a:blipFill>
                <a:blip r:embed="rId2"/>
                <a:stretch>
                  <a:fillRect l="-603" t="-1272" b="-7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06C34-7427-060A-9568-BF2F0C4C2E56}"/>
              </a:ext>
            </a:extLst>
          </p:cNvPr>
          <p:cNvSpPr>
            <a:spLocks noGrp="1"/>
          </p:cNvSpPr>
          <p:nvPr>
            <p:ph type="sldNum" sz="quarter" idx="12"/>
          </p:nvPr>
        </p:nvSpPr>
        <p:spPr/>
        <p:txBody>
          <a:bodyPr/>
          <a:lstStyle/>
          <a:p>
            <a:fld id="{753F1077-7B91-4D11-8473-7F9D495CD0E2}" type="slidenum">
              <a:rPr lang="en-SG" smtClean="0"/>
              <a:t>13</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20741B-E09F-7238-10DF-61376C3B8A99}"/>
                  </a:ext>
                </a:extLst>
              </p:cNvPr>
              <p:cNvSpPr txBox="1"/>
              <p:nvPr/>
            </p:nvSpPr>
            <p:spPr>
              <a:xfrm>
                <a:off x="5782019" y="1690688"/>
                <a:ext cx="6097836" cy="669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𝟏</m:t>
                                    </m:r>
                                  </m:sub>
                                </m:sSub>
                              </m:e>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𝟐</m:t>
                                    </m:r>
                                  </m:sub>
                                </m:sSub>
                              </m:e>
                              <m:e>
                                <m:r>
                                  <a:rPr lang="en-US" i="1" smtClean="0">
                                    <a:latin typeface="Cambria Math" panose="02040503050406030204" pitchFamily="18" charset="0"/>
                                    <a:ea typeface="Cambria Math" panose="02040503050406030204" pitchFamily="18" charset="0"/>
                                  </a:rPr>
                                  <m:t>⋯</m:t>
                                </m:r>
                              </m:e>
                            </m:mr>
                          </m:m>
                          <m:r>
                            <a:rPr lang="en-US" b="0" i="1" smtClean="0">
                              <a:latin typeface="Cambria Math" panose="02040503050406030204" pitchFamily="18" charset="0"/>
                              <a:ea typeface="Cambria Math" panose="02040503050406030204" pitchFamily="18" charset="0"/>
                            </a:rPr>
                            <m:t>   </m:t>
                          </m:r>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e>
                              <m:e>
                                <m:r>
                                  <a:rPr lang="en-US" i="1" smtClean="0">
                                    <a:latin typeface="Cambria Math" panose="02040503050406030204" pitchFamily="18" charset="0"/>
                                    <a:ea typeface="Cambria Math" panose="02040503050406030204" pitchFamily="18" charset="0"/>
                                  </a:rPr>
                                  <m:t>⋯</m:t>
                                </m:r>
                              </m:e>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𝒏</m:t>
                                    </m:r>
                                  </m:sub>
                                </m:sSub>
                              </m:e>
                            </m:mr>
                          </m:m>
                        </m:e>
                      </m:d>
                    </m:oMath>
                  </m:oMathPara>
                </a14:m>
                <a:endParaRPr lang="en-US"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𝐴</m:t>
                      </m:r>
                      <m:r>
                        <a:rPr lang="en-US" sz="180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b="0" i="1" smtClean="0">
                              <a:latin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𝑛</m:t>
                          </m:r>
                        </m:sup>
                      </m:sSup>
                      <m:r>
                        <a:rPr lang="en-US" sz="1800" b="0" i="1" smtClean="0">
                          <a:latin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b="0" i="1" smtClean="0">
                              <a:latin typeface="Cambria Math" panose="02040503050406030204" pitchFamily="18" charset="0"/>
                            </a:rPr>
                            <m:t>𝑚</m:t>
                          </m:r>
                        </m:sup>
                      </m:sSup>
                    </m:oMath>
                  </m:oMathPara>
                </a14:m>
                <a:endParaRPr lang="en-US" dirty="0"/>
              </a:p>
            </p:txBody>
          </p:sp>
        </mc:Choice>
        <mc:Fallback xmlns="">
          <p:sp>
            <p:nvSpPr>
              <p:cNvPr id="6" name="TextBox 5">
                <a:extLst>
                  <a:ext uri="{FF2B5EF4-FFF2-40B4-BE49-F238E27FC236}">
                    <a16:creationId xmlns:a16="http://schemas.microsoft.com/office/drawing/2014/main" id="{4F20741B-E09F-7238-10DF-61376C3B8A99}"/>
                  </a:ext>
                </a:extLst>
              </p:cNvPr>
              <p:cNvSpPr txBox="1">
                <a:spLocks noRot="1" noChangeAspect="1" noMove="1" noResize="1" noEditPoints="1" noAdjustHandles="1" noChangeArrowheads="1" noChangeShapeType="1" noTextEdit="1"/>
              </p:cNvSpPr>
              <p:nvPr/>
            </p:nvSpPr>
            <p:spPr>
              <a:xfrm>
                <a:off x="5782019" y="1690688"/>
                <a:ext cx="6097836" cy="66999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86BC411-5C98-AEBD-BE1D-17D043A2BE18}"/>
              </a:ext>
            </a:extLst>
          </p:cNvPr>
          <p:cNvSpPr txBox="1"/>
          <p:nvPr/>
        </p:nvSpPr>
        <p:spPr>
          <a:xfrm>
            <a:off x="8448386" y="5754211"/>
            <a:ext cx="2990335"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Least-Square solution is derived from the normal equation directly.</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372701B-AB8C-46F1-AA7B-4813853D5750}"/>
                  </a:ext>
                </a:extLst>
              </p14:cNvPr>
              <p14:cNvContentPartPr/>
              <p14:nvPr/>
            </p14:nvContentPartPr>
            <p14:xfrm>
              <a:off x="1526040" y="2002320"/>
              <a:ext cx="10278000" cy="4520880"/>
            </p14:xfrm>
          </p:contentPart>
        </mc:Choice>
        <mc:Fallback>
          <p:pic>
            <p:nvPicPr>
              <p:cNvPr id="5" name="Ink 4">
                <a:extLst>
                  <a:ext uri="{FF2B5EF4-FFF2-40B4-BE49-F238E27FC236}">
                    <a16:creationId xmlns:a16="http://schemas.microsoft.com/office/drawing/2014/main" id="{3372701B-AB8C-46F1-AA7B-4813853D5750}"/>
                  </a:ext>
                </a:extLst>
              </p:cNvPr>
              <p:cNvPicPr/>
              <p:nvPr/>
            </p:nvPicPr>
            <p:blipFill>
              <a:blip r:embed="rId5"/>
              <a:stretch>
                <a:fillRect/>
              </a:stretch>
            </p:blipFill>
            <p:spPr>
              <a:xfrm>
                <a:off x="1516680" y="1992960"/>
                <a:ext cx="10296720" cy="4539600"/>
              </a:xfrm>
              <a:prstGeom prst="rect">
                <a:avLst/>
              </a:prstGeom>
            </p:spPr>
          </p:pic>
        </mc:Fallback>
      </mc:AlternateContent>
    </p:spTree>
    <p:extLst>
      <p:ext uri="{BB962C8B-B14F-4D97-AF65-F5344CB8AC3E}">
        <p14:creationId xmlns:p14="http://schemas.microsoft.com/office/powerpoint/2010/main" val="133540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0AF-0DEE-8DE3-297A-117742E77F03}"/>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Find Least Square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4C982-DAEE-8428-B9EE-CE3BAF9DECE6}"/>
                  </a:ext>
                </a:extLst>
              </p:cNvPr>
              <p:cNvSpPr>
                <a:spLocks noGrp="1"/>
              </p:cNvSpPr>
              <p:nvPr>
                <p:ph idx="1"/>
              </p:nvPr>
            </p:nvSpPr>
            <p:spPr>
              <a:xfrm>
                <a:off x="838200" y="1507524"/>
                <a:ext cx="10515600" cy="4985351"/>
              </a:xfrm>
            </p:spPr>
            <p:txBody>
              <a:bodyPr>
                <a:normAutofit fontScale="77500" lnSpcReduction="20000"/>
              </a:bodyPr>
              <a:lstStyle/>
              <a:p>
                <a:pPr>
                  <a:lnSpc>
                    <a:spcPct val="120000"/>
                  </a:lnSpc>
                </a:pPr>
                <a:r>
                  <a:rPr lang="en-US" sz="2900" dirty="0">
                    <a:latin typeface="Arial" panose="020B0604020202020204" pitchFamily="34" charset="0"/>
                    <a:cs typeface="Arial" panose="020B0604020202020204" pitchFamily="34" charset="0"/>
                  </a:rPr>
                  <a:t>Example: find least square solution using normal equation </a:t>
                </a:r>
                <a14:m>
                  <m:oMath xmlns:m="http://schemas.openxmlformats.org/officeDocument/2006/math">
                    <m:acc>
                      <m:accPr>
                        <m:chr m:val="̂"/>
                        <m:ctrlPr>
                          <a:rPr lang="en-US" sz="2600" b="1" i="1" smtClean="0">
                            <a:latin typeface="Cambria Math" panose="02040503050406030204" pitchFamily="18" charset="0"/>
                            <a:ea typeface="Cambria Math" panose="02040503050406030204" pitchFamily="18" charset="0"/>
                          </a:rPr>
                        </m:ctrlPr>
                      </m:accPr>
                      <m:e>
                        <m:r>
                          <a:rPr lang="en-US" sz="2600" b="1" i="1">
                            <a:latin typeface="Cambria Math" panose="02040503050406030204" pitchFamily="18" charset="0"/>
                            <a:ea typeface="Cambria Math" panose="02040503050406030204" pitchFamily="18" charset="0"/>
                          </a:rPr>
                          <m:t>𝒙</m:t>
                        </m:r>
                      </m:e>
                    </m:acc>
                    <m:r>
                      <a:rPr lang="en-US" sz="2600" i="1">
                        <a:latin typeface="Cambria Math" panose="02040503050406030204" pitchFamily="18" charset="0"/>
                        <a:ea typeface="Cambria Math" panose="02040503050406030204" pitchFamily="18" charset="0"/>
                      </a:rPr>
                      <m:t>=</m:t>
                    </m:r>
                    <m:sSup>
                      <m:sSupPr>
                        <m:ctrlPr>
                          <a:rPr lang="en-US" sz="260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𝐴</m:t>
                            </m:r>
                          </m:e>
                          <m:sup>
                            <m:r>
                              <a:rPr lang="en-US" sz="2600" i="1">
                                <a:latin typeface="Cambria Math" panose="02040503050406030204" pitchFamily="18" charset="0"/>
                                <a:ea typeface="Cambria Math" panose="02040503050406030204" pitchFamily="18" charset="0"/>
                              </a:rPr>
                              <m:t>𝑇</m:t>
                            </m:r>
                          </m:sup>
                        </m:sSup>
                        <m:r>
                          <a:rPr lang="en-US" sz="2600" i="1">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e>
                      <m:sup>
                        <m:r>
                          <a:rPr lang="en-US" sz="2600" b="0" i="1" smtClean="0">
                            <a:latin typeface="Cambria Math" panose="02040503050406030204" pitchFamily="18" charset="0"/>
                            <a:ea typeface="Cambria Math" panose="02040503050406030204" pitchFamily="18" charset="0"/>
                          </a:rPr>
                          <m:t>−1</m:t>
                        </m:r>
                      </m:sup>
                    </m:sSup>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𝐴</m:t>
                        </m:r>
                      </m:e>
                      <m:sup>
                        <m:r>
                          <a:rPr lang="en-US" sz="2600" i="1">
                            <a:latin typeface="Cambria Math" panose="02040503050406030204" pitchFamily="18" charset="0"/>
                            <a:ea typeface="Cambria Math" panose="02040503050406030204" pitchFamily="18" charset="0"/>
                          </a:rPr>
                          <m:t>𝑇</m:t>
                        </m:r>
                      </m:sup>
                    </m:sSup>
                    <m:r>
                      <a:rPr lang="en-US" sz="2600" b="1" i="1">
                        <a:latin typeface="Cambria Math" panose="02040503050406030204" pitchFamily="18" charset="0"/>
                        <a:ea typeface="Cambria Math" panose="02040503050406030204" pitchFamily="18" charset="0"/>
                      </a:rPr>
                      <m:t>𝒃</m:t>
                    </m:r>
                  </m:oMath>
                </a14:m>
                <a:r>
                  <a:rPr lang="en-US" sz="2900" dirty="0">
                    <a:latin typeface="Arial" panose="020B0604020202020204" pitchFamily="34" charset="0"/>
                    <a:cs typeface="Arial" panose="020B0604020202020204" pitchFamily="34" charset="0"/>
                  </a:rPr>
                  <a:t>,  </a:t>
                </a:r>
                <a:r>
                  <a:rPr lang="en-US" sz="2900" b="1" dirty="0">
                    <a:latin typeface="Arial" panose="020B0604020202020204" pitchFamily="34" charset="0"/>
                    <a:cs typeface="Arial" panose="020B0604020202020204" pitchFamily="34" charset="0"/>
                  </a:rPr>
                  <a:t>if </a:t>
                </a:r>
                <a14:m>
                  <m:oMath xmlns:m="http://schemas.openxmlformats.org/officeDocument/2006/math">
                    <m:sSup>
                      <m:sSupPr>
                        <m:ctrlPr>
                          <a:rPr lang="en-US" sz="2900" b="1" i="1">
                            <a:latin typeface="Cambria Math" panose="02040503050406030204" pitchFamily="18" charset="0"/>
                            <a:ea typeface="Cambria Math" panose="02040503050406030204" pitchFamily="18" charset="0"/>
                          </a:rPr>
                        </m:ctrlPr>
                      </m:sSupPr>
                      <m:e>
                        <m:r>
                          <a:rPr lang="en-US" sz="2900" b="1" i="1">
                            <a:latin typeface="Cambria Math" panose="02040503050406030204" pitchFamily="18" charset="0"/>
                            <a:ea typeface="Cambria Math" panose="02040503050406030204" pitchFamily="18" charset="0"/>
                          </a:rPr>
                          <m:t>𝑨</m:t>
                        </m:r>
                      </m:e>
                      <m:sup>
                        <m:r>
                          <a:rPr lang="en-US" sz="2900" b="1" i="1">
                            <a:latin typeface="Cambria Math" panose="02040503050406030204" pitchFamily="18" charset="0"/>
                            <a:ea typeface="Cambria Math" panose="02040503050406030204" pitchFamily="18" charset="0"/>
                          </a:rPr>
                          <m:t>𝑻</m:t>
                        </m:r>
                      </m:sup>
                    </m:sSup>
                    <m:r>
                      <a:rPr lang="en-US" sz="2900" b="1" i="1">
                        <a:latin typeface="Cambria Math" panose="02040503050406030204" pitchFamily="18" charset="0"/>
                        <a:ea typeface="Cambria Math" panose="02040503050406030204" pitchFamily="18" charset="0"/>
                      </a:rPr>
                      <m:t>𝑨</m:t>
                    </m:r>
                  </m:oMath>
                </a14:m>
                <a:r>
                  <a:rPr lang="en-US" sz="2900" b="1" dirty="0">
                    <a:latin typeface="Arial" panose="020B0604020202020204" pitchFamily="34" charset="0"/>
                    <a:cs typeface="Arial" panose="020B0604020202020204" pitchFamily="34" charset="0"/>
                  </a:rPr>
                  <a:t> is invertible.</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Given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4</m:t>
                              </m:r>
                            </m:e>
                            <m:e>
                              <m: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11</m:t>
                              </m:r>
                            </m:e>
                          </m:mr>
                        </m:m>
                      </m:e>
                    </m:d>
                  </m:oMath>
                </a14:m>
                <a:r>
                  <a:rPr lang="en-US" sz="2000"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Find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𝐴</m:t>
                        </m:r>
                      </m:e>
                      <m:sup>
                        <m:r>
                          <a:rPr lang="en-US" sz="2000" b="0" i="1" smtClean="0">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4</m:t>
                              </m:r>
                            </m:e>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2</m:t>
                              </m:r>
                            </m:e>
                            <m:e>
                              <m:r>
                                <a:rPr lang="en-US" sz="2000" b="0" i="1" smtClean="0">
                                  <a:latin typeface="Cambria Math" panose="02040503050406030204" pitchFamily="18" charset="0"/>
                                  <a:ea typeface="Cambria Math" panose="02040503050406030204" pitchFamily="18" charset="0"/>
                                </a:rPr>
                                <m:t>1</m:t>
                              </m:r>
                            </m:e>
                          </m:mr>
                        </m:m>
                      </m:e>
                    </m:d>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m:t>
                              </m:r>
                            </m:e>
                          </m:mr>
                        </m:m>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7</m:t>
                              </m:r>
                            </m:e>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5</m:t>
                              </m:r>
                            </m:e>
                          </m:mr>
                        </m:m>
                      </m:e>
                    </m:d>
                  </m:oMath>
                </a14:m>
                <a:r>
                  <a:rPr lang="en-US" sz="2000" dirty="0">
                    <a:latin typeface="Arial" panose="020B0604020202020204" pitchFamily="34" charset="0"/>
                    <a:cs typeface="Arial" panose="020B0604020202020204" pitchFamily="34" charset="0"/>
                  </a:rPr>
                  <a:t>   (Invertible)</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We have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7</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5</m:t>
                                  </m:r>
                                </m:e>
                              </m:mr>
                            </m:m>
                          </m:e>
                        </m:d>
                      </m:e>
                      <m:sup>
                        <m:r>
                          <a:rPr lang="en-US" sz="2000" b="0" i="1" smtClean="0">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17×5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5</m:t>
                              </m:r>
                            </m:e>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17</m:t>
                              </m:r>
                            </m:e>
                          </m:mr>
                        </m:m>
                      </m:e>
                    </m:d>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84</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5</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17</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Find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e>
                              <m:r>
                                <a:rPr lang="en-US" sz="2000" i="1">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11</m:t>
                              </m:r>
                            </m:e>
                          </m:mr>
                        </m:m>
                      </m:e>
                    </m:d>
                    <m:r>
                      <a:rPr lang="en-US" sz="2000" b="0" i="0"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9</m:t>
                              </m:r>
                            </m:e>
                          </m:mr>
                          <m:mr>
                            <m:e>
                              <m:r>
                                <a:rPr lang="en-US" sz="2000" b="0" i="1" smtClean="0">
                                  <a:latin typeface="Cambria Math" panose="02040503050406030204" pitchFamily="18" charset="0"/>
                                  <a:ea typeface="Cambria Math" panose="02040503050406030204" pitchFamily="18" charset="0"/>
                                </a:rPr>
                                <m:t>11</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Finally,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84</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5</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17</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9</m:t>
                              </m:r>
                            </m:e>
                          </m:mr>
                          <m:mr>
                            <m:e>
                              <m:r>
                                <a:rPr lang="en-US" sz="2000" i="1">
                                  <a:latin typeface="Cambria Math" panose="02040503050406030204" pitchFamily="18" charset="0"/>
                                  <a:ea typeface="Cambria Math" panose="02040503050406030204" pitchFamily="18" charset="0"/>
                                </a:rPr>
                                <m:t>11</m:t>
                              </m:r>
                            </m:e>
                          </m:mr>
                        </m:m>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84</m:t>
                        </m:r>
                      </m:den>
                    </m:f>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84</m:t>
                              </m:r>
                            </m:e>
                          </m:mr>
                          <m:mr>
                            <m:e>
                              <m:r>
                                <a:rPr lang="en-US" sz="2000" b="0" i="1" smtClean="0">
                                  <a:latin typeface="Cambria Math" panose="02040503050406030204" pitchFamily="18" charset="0"/>
                                  <a:ea typeface="Cambria Math" panose="02040503050406030204" pitchFamily="18" charset="0"/>
                                </a:rPr>
                                <m:t>168</m:t>
                              </m:r>
                            </m:e>
                          </m:mr>
                        </m:m>
                      </m:e>
                    </m:d>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2</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Least square residual: </a:t>
                </a:r>
                <a14:m>
                  <m:oMath xmlns:m="http://schemas.openxmlformats.org/officeDocument/2006/math">
                    <m:r>
                      <a:rPr lang="en-US" sz="2000" b="1" i="1" smtClean="0">
                        <a:latin typeface="Cambria Math" panose="02040503050406030204" pitchFamily="18" charset="0"/>
                      </a:rPr>
                      <m:t>𝒃</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11</m:t>
                              </m:r>
                            </m:e>
                          </m:mr>
                        </m:m>
                      </m:e>
                    </m:d>
                    <m:r>
                      <a:rPr lang="en-US" sz="2000" b="0" i="0"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2</m:t>
                              </m:r>
                            </m:e>
                          </m:mr>
                        </m:m>
                      </m:e>
                    </m:d>
                    <m:r>
                      <a:rPr lang="en-US" sz="2000" b="0" i="0"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−4</m:t>
                              </m:r>
                            </m:e>
                          </m:mr>
                          <m:mr>
                            <m:e>
                              <m:r>
                                <a:rPr lang="en-US" sz="2000" b="0" i="1" smtClean="0">
                                  <a:latin typeface="Cambria Math" panose="02040503050406030204" pitchFamily="18" charset="0"/>
                                  <a:ea typeface="Cambria Math" panose="02040503050406030204" pitchFamily="18" charset="0"/>
                                </a:rPr>
                                <m:t>8</m:t>
                              </m:r>
                            </m:e>
                          </m:mr>
                        </m:m>
                      </m:e>
                    </m:d>
                  </m:oMath>
                </a14:m>
                <a:r>
                  <a:rPr lang="en-US" sz="2000" dirty="0">
                    <a:latin typeface="Arial" panose="020B0604020202020204" pitchFamily="34" charset="0"/>
                    <a:cs typeface="Arial" panose="020B0604020202020204" pitchFamily="34" charset="0"/>
                  </a:rPr>
                  <a:t>, least square error: </a:t>
                </a:r>
                <a14:m>
                  <m:oMath xmlns:m="http://schemas.openxmlformats.org/officeDocument/2006/math">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𝒃</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e>
                    </m: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4</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8</m:t>
                            </m:r>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84</m:t>
                        </m:r>
                      </m:e>
                    </m:ra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2A4C982-DAEE-8428-B9EE-CE3BAF9DECE6}"/>
                  </a:ext>
                </a:extLst>
              </p:cNvPr>
              <p:cNvSpPr>
                <a:spLocks noGrp="1" noRot="1" noChangeAspect="1" noMove="1" noResize="1" noEditPoints="1" noAdjustHandles="1" noChangeArrowheads="1" noChangeShapeType="1" noTextEdit="1"/>
              </p:cNvSpPr>
              <p:nvPr>
                <p:ph idx="1"/>
              </p:nvPr>
            </p:nvSpPr>
            <p:spPr>
              <a:xfrm>
                <a:off x="838200" y="1507524"/>
                <a:ext cx="10515600" cy="4985351"/>
              </a:xfrm>
              <a:blipFill>
                <a:blip r:embed="rId2"/>
                <a:stretch>
                  <a:fillRect l="-724" t="-5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B1E104-9D03-8C78-3012-15B83AA96AAA}"/>
              </a:ext>
            </a:extLst>
          </p:cNvPr>
          <p:cNvSpPr>
            <a:spLocks noGrp="1"/>
          </p:cNvSpPr>
          <p:nvPr>
            <p:ph type="sldNum" sz="quarter" idx="12"/>
          </p:nvPr>
        </p:nvSpPr>
        <p:spPr/>
        <p:txBody>
          <a:bodyPr/>
          <a:lstStyle/>
          <a:p>
            <a:fld id="{753F1077-7B91-4D11-8473-7F9D495CD0E2}" type="slidenum">
              <a:rPr lang="en-SG" smtClean="0"/>
              <a:t>14</a:t>
            </a:fld>
            <a:endParaRPr lang="en-SG"/>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348F42-CB3C-6B79-349A-D117C2AD0D63}"/>
                  </a:ext>
                </a:extLst>
              </p:cNvPr>
              <p:cNvSpPr txBox="1"/>
              <p:nvPr/>
            </p:nvSpPr>
            <p:spPr>
              <a:xfrm>
                <a:off x="8610600" y="2435494"/>
                <a:ext cx="3546389" cy="1656287"/>
              </a:xfrm>
              <a:prstGeom prst="rect">
                <a:avLst/>
              </a:prstGeom>
              <a:noFill/>
              <a:ln>
                <a:solidFill>
                  <a:schemeClr val="accent1">
                    <a:shade val="50000"/>
                  </a:schemeClr>
                </a:solidFill>
                <a:prstDash val="dash"/>
              </a:ln>
            </p:spPr>
            <p:txBody>
              <a:bodyPr wrap="square" rtlCol="0">
                <a:spAutoFit/>
              </a:bodyPr>
              <a:lstStyle/>
              <a:p>
                <a:r>
                  <a:rPr lang="en-US" dirty="0">
                    <a:latin typeface="Arial" panose="020B0604020202020204" pitchFamily="34" charset="0"/>
                    <a:cs typeface="Arial" panose="020B0604020202020204" pitchFamily="34" charset="0"/>
                  </a:rPr>
                  <a:t>Invert a </a:t>
                </a:r>
                <a14:m>
                  <m:oMath xmlns:m="http://schemas.openxmlformats.org/officeDocument/2006/math">
                    <m:r>
                      <a:rPr lang="en-US" b="0" i="1" smtClean="0">
                        <a:latin typeface="Cambria Math" panose="02040503050406030204" pitchFamily="18" charset="0"/>
                        <a:ea typeface="Cambria Math" panose="02040503050406030204" pitchFamily="18" charset="0"/>
                      </a:rPr>
                      <m:t>2×2</m:t>
                    </m:r>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matrix: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𝑎</m:t>
                              </m:r>
                            </m:e>
                            <m:e>
                              <m:r>
                                <a:rPr lang="en-US" b="0" i="1" smtClean="0">
                                  <a:latin typeface="Cambria Math" panose="02040503050406030204" pitchFamily="18" charset="0"/>
                                  <a:ea typeface="Cambria Math" panose="02040503050406030204" pitchFamily="18" charset="0"/>
                                </a:rPr>
                                <m:t>𝑏</m:t>
                              </m:r>
                            </m:e>
                          </m:mr>
                          <m:mr>
                            <m:e>
                              <m:r>
                                <a:rPr lang="en-US" b="0" i="1" smtClean="0">
                                  <a:latin typeface="Cambria Math" panose="02040503050406030204" pitchFamily="18" charset="0"/>
                                  <a:ea typeface="Cambria Math" panose="02040503050406030204" pitchFamily="18" charset="0"/>
                                </a:rPr>
                                <m:t>𝑐</m:t>
                              </m:r>
                            </m:e>
                            <m:e>
                              <m:r>
                                <a:rPr lang="en-US" b="0" i="1" smtClean="0">
                                  <a:latin typeface="Cambria Math" panose="02040503050406030204" pitchFamily="18" charset="0"/>
                                  <a:ea typeface="Cambria Math" panose="02040503050406030204" pitchFamily="18" charset="0"/>
                                </a:rPr>
                                <m:t>𝑑</m:t>
                              </m:r>
                            </m:e>
                          </m:mr>
                        </m:m>
                      </m:e>
                    </m:d>
                  </m:oMath>
                </a14:m>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𝑎</m:t>
                                    </m:r>
                                  </m:e>
                                  <m:e>
                                    <m:r>
                                      <a:rPr lang="en-US" i="1">
                                        <a:latin typeface="Cambria Math" panose="02040503050406030204" pitchFamily="18" charset="0"/>
                                        <a:ea typeface="Cambria Math" panose="02040503050406030204" pitchFamily="18" charset="0"/>
                                      </a:rPr>
                                      <m:t>𝑏</m:t>
                                    </m:r>
                                  </m:e>
                                </m:mr>
                                <m:mr>
                                  <m:e>
                                    <m:r>
                                      <a:rPr lang="en-US" i="1">
                                        <a:latin typeface="Cambria Math" panose="02040503050406030204" pitchFamily="18" charset="0"/>
                                        <a:ea typeface="Cambria Math" panose="02040503050406030204" pitchFamily="18" charset="0"/>
                                      </a:rPr>
                                      <m:t>𝑐</m:t>
                                    </m:r>
                                  </m:e>
                                  <m:e>
                                    <m:r>
                                      <a:rPr lang="en-US" i="1">
                                        <a:latin typeface="Cambria Math" panose="02040503050406030204" pitchFamily="18" charset="0"/>
                                        <a:ea typeface="Cambria Math" panose="02040503050406030204" pitchFamily="18" charset="0"/>
                                      </a:rPr>
                                      <m:t>𝑑</m:t>
                                    </m:r>
                                  </m:e>
                                </m:mr>
                              </m:m>
                            </m:e>
                          </m:d>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𝑎𝑑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𝑏𝑐</m:t>
                          </m:r>
                        </m:den>
                      </m:f>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𝑑</m:t>
                                </m:r>
                              </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mr>
                            <m:m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e>
                              <m:e>
                                <m:r>
                                  <a:rPr lang="en-US" b="0" i="1" smtClean="0">
                                    <a:latin typeface="Cambria Math" panose="02040503050406030204" pitchFamily="18" charset="0"/>
                                    <a:ea typeface="Cambria Math" panose="02040503050406030204" pitchFamily="18" charset="0"/>
                                  </a:rPr>
                                  <m:t>𝑎</m:t>
                                </m:r>
                              </m:e>
                            </m:mr>
                          </m:m>
                        </m:e>
                      </m:d>
                    </m:oMath>
                  </m:oMathPara>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1C348F42-CB3C-6B79-349A-D117C2AD0D63}"/>
                  </a:ext>
                </a:extLst>
              </p:cNvPr>
              <p:cNvSpPr txBox="1">
                <a:spLocks noRot="1" noChangeAspect="1" noMove="1" noResize="1" noEditPoints="1" noAdjustHandles="1" noChangeArrowheads="1" noChangeShapeType="1" noTextEdit="1"/>
              </p:cNvSpPr>
              <p:nvPr/>
            </p:nvSpPr>
            <p:spPr>
              <a:xfrm>
                <a:off x="8610600" y="2435494"/>
                <a:ext cx="3546389" cy="1656287"/>
              </a:xfrm>
              <a:prstGeom prst="rect">
                <a:avLst/>
              </a:prstGeom>
              <a:blipFill>
                <a:blip r:embed="rId3"/>
                <a:stretch>
                  <a:fillRect l="-1423"/>
                </a:stretch>
              </a:blipFill>
              <a:ln>
                <a:solidFill>
                  <a:schemeClr val="accent1">
                    <a:shade val="50000"/>
                  </a:schemeClr>
                </a:solidFill>
                <a:prstDash val="dash"/>
              </a:ln>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5A93D56-236D-4741-86E0-BA3550585AB6}"/>
                  </a:ext>
                </a:extLst>
              </p14:cNvPr>
              <p14:cNvContentPartPr/>
              <p14:nvPr/>
            </p14:nvContentPartPr>
            <p14:xfrm>
              <a:off x="2025720" y="1568520"/>
              <a:ext cx="8705880" cy="4921200"/>
            </p14:xfrm>
          </p:contentPart>
        </mc:Choice>
        <mc:Fallback>
          <p:pic>
            <p:nvPicPr>
              <p:cNvPr id="6" name="Ink 5">
                <a:extLst>
                  <a:ext uri="{FF2B5EF4-FFF2-40B4-BE49-F238E27FC236}">
                    <a16:creationId xmlns:a16="http://schemas.microsoft.com/office/drawing/2014/main" id="{05A93D56-236D-4741-86E0-BA3550585AB6}"/>
                  </a:ext>
                </a:extLst>
              </p:cNvPr>
              <p:cNvPicPr/>
              <p:nvPr/>
            </p:nvPicPr>
            <p:blipFill>
              <a:blip r:embed="rId5"/>
              <a:stretch>
                <a:fillRect/>
              </a:stretch>
            </p:blipFill>
            <p:spPr>
              <a:xfrm>
                <a:off x="2016360" y="1559160"/>
                <a:ext cx="8724600" cy="4939920"/>
              </a:xfrm>
              <a:prstGeom prst="rect">
                <a:avLst/>
              </a:prstGeom>
            </p:spPr>
          </p:pic>
        </mc:Fallback>
      </mc:AlternateContent>
    </p:spTree>
    <p:extLst>
      <p:ext uri="{BB962C8B-B14F-4D97-AF65-F5344CB8AC3E}">
        <p14:creationId xmlns:p14="http://schemas.microsoft.com/office/powerpoint/2010/main" val="82750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1261-1C4E-B55A-56A4-235A16AC4D4C}"/>
              </a:ext>
            </a:extLst>
          </p:cNvPr>
          <p:cNvSpPr>
            <a:spLocks noGrp="1"/>
          </p:cNvSpPr>
          <p:nvPr>
            <p:ph type="title"/>
          </p:nvPr>
        </p:nvSpPr>
        <p:spPr>
          <a:xfrm>
            <a:off x="646773" y="365125"/>
            <a:ext cx="11030362"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Find Least Square Solution(2).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B08B4-C5D3-F29C-1C1C-F2D6F18E58BA}"/>
                  </a:ext>
                </a:extLst>
              </p:cNvPr>
              <p:cNvSpPr>
                <a:spLocks noGrp="1"/>
              </p:cNvSpPr>
              <p:nvPr>
                <p:ph idx="1"/>
              </p:nvPr>
            </p:nvSpPr>
            <p:spPr>
              <a:xfrm>
                <a:off x="838200" y="1519880"/>
                <a:ext cx="10515600" cy="5103341"/>
              </a:xfrm>
            </p:spPr>
            <p:txBody>
              <a:bodyPr>
                <a:normAutofit fontScale="55000" lnSpcReduction="20000"/>
              </a:bodyPr>
              <a:lstStyle/>
              <a:p>
                <a:pPr>
                  <a:lnSpc>
                    <a:spcPct val="120000"/>
                  </a:lnSpc>
                </a:pPr>
                <a:r>
                  <a:rPr lang="en-US" sz="2800" dirty="0">
                    <a:latin typeface="Arial" panose="020B0604020202020204" pitchFamily="34" charset="0"/>
                    <a:cs typeface="Arial" panose="020B0604020202020204" pitchFamily="34" charset="0"/>
                  </a:rPr>
                  <a:t>Example to find a least square solution for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r>
                      <a:rPr lang="en-US" b="0" i="0" smtClean="0">
                        <a:latin typeface="Cambria Math" panose="02040503050406030204" pitchFamily="18" charset="0"/>
                        <a:ea typeface="Cambria Math" panose="02040503050406030204" pitchFamily="18" charset="0"/>
                      </a:rPr>
                      <m:t>.</m:t>
                    </m:r>
                  </m:oMath>
                </a14:m>
                <a:r>
                  <a:rPr lang="en-US" sz="2800" dirty="0">
                    <a:latin typeface="Arial" panose="020B0604020202020204" pitchFamily="34" charset="0"/>
                    <a:cs typeface="Arial" panose="020B0604020202020204" pitchFamily="34" charset="0"/>
                  </a:rPr>
                  <a:t> I</a:t>
                </a:r>
                <a:r>
                  <a:rPr lang="en-US" sz="2800" b="1" dirty="0">
                    <a:latin typeface="Arial" panose="020B0604020202020204" pitchFamily="34" charset="0"/>
                    <a:cs typeface="Arial" panose="020B0604020202020204" pitchFamily="34" charset="0"/>
                  </a:rPr>
                  <a:t>f </a:t>
                </a:r>
                <a14:m>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r>
                          <a:rPr lang="en-US" sz="2800" b="1" i="1">
                            <a:latin typeface="Cambria Math" panose="02040503050406030204" pitchFamily="18" charset="0"/>
                            <a:ea typeface="Cambria Math" panose="02040503050406030204" pitchFamily="18" charset="0"/>
                          </a:rPr>
                          <m:t>𝑨</m:t>
                        </m:r>
                      </m:e>
                      <m:sup>
                        <m:r>
                          <a:rPr lang="en-US" sz="2800" b="1" i="1">
                            <a:latin typeface="Cambria Math" panose="02040503050406030204" pitchFamily="18" charset="0"/>
                            <a:ea typeface="Cambria Math" panose="02040503050406030204" pitchFamily="18" charset="0"/>
                          </a:rPr>
                          <m:t>𝑻</m:t>
                        </m:r>
                      </m:sup>
                    </m:sSup>
                    <m:r>
                      <a:rPr lang="en-US" sz="2800" b="1" i="1">
                        <a:latin typeface="Cambria Math" panose="02040503050406030204" pitchFamily="18" charset="0"/>
                        <a:ea typeface="Cambria Math" panose="02040503050406030204" pitchFamily="18" charset="0"/>
                      </a:rPr>
                      <m:t>𝑨</m:t>
                    </m:r>
                  </m:oMath>
                </a14:m>
                <a:r>
                  <a:rPr lang="en-US" sz="2800" b="1" dirty="0">
                    <a:latin typeface="Arial" panose="020B0604020202020204" pitchFamily="34" charset="0"/>
                    <a:cs typeface="Arial" panose="020B0604020202020204" pitchFamily="34" charset="0"/>
                  </a:rPr>
                  <a:t> is not invertible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using Gaussian Elimination approach.</a:t>
                </a:r>
              </a:p>
              <a:p>
                <a:pPr>
                  <a:lnSpc>
                    <a:spcPct val="120000"/>
                  </a:lnSpc>
                </a:pPr>
                <a14:m>
                  <m:oMath xmlns:m="http://schemas.openxmlformats.org/officeDocument/2006/math">
                    <m:r>
                      <a:rPr lang="en-US" sz="2800" i="1" smtClean="0">
                        <a:latin typeface="Cambria Math" panose="02040503050406030204" pitchFamily="18" charset="0"/>
                        <a:ea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eqArr>
                          <m:eqArrPr>
                            <m:ctrlPr>
                              <a:rPr lang="en-US" sz="2800"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sz="2800" b="0" i="1" smtClean="0">
                                    <a:latin typeface="Cambria Math" panose="02040503050406030204" pitchFamily="18" charset="0"/>
                                    <a:ea typeface="Cambria Math" panose="02040503050406030204" pitchFamily="18" charset="0"/>
                                  </a:rPr>
                                </m:ctrlPr>
                              </m:mPr>
                              <m:mr>
                                <m:e>
                                  <m:r>
                                    <m:rPr>
                                      <m:brk m:alnAt="7"/>
                                    </m:rPr>
                                    <a:rPr lang="en-US" sz="2800" b="0" i="1" smtClean="0">
                                      <a:latin typeface="Cambria Math" panose="02040503050406030204" pitchFamily="18" charset="0"/>
                                      <a:ea typeface="Cambria Math" panose="02040503050406030204" pitchFamily="18" charset="0"/>
                                    </a:rPr>
                                    <m:t>1</m:t>
                                  </m:r>
                                </m:e>
                                <m:e>
                                  <m:r>
                                    <a:rPr lang="en-US" sz="2800" b="0" i="1" smtClean="0">
                                      <a:latin typeface="Cambria Math" panose="02040503050406030204" pitchFamily="18" charset="0"/>
                                      <a:ea typeface="Cambria Math" panose="02040503050406030204" pitchFamily="18" charset="0"/>
                                    </a:rPr>
                                    <m:t>1</m:t>
                                  </m:r>
                                </m:e>
                              </m:mr>
                              <m:mr>
                                <m:e>
                                  <m:r>
                                    <a:rPr lang="en-US" sz="2800" b="0" i="1" smtClean="0">
                                      <a:latin typeface="Cambria Math" panose="02040503050406030204" pitchFamily="18" charset="0"/>
                                      <a:ea typeface="Cambria Math" panose="02040503050406030204" pitchFamily="18" charset="0"/>
                                    </a:rPr>
                                    <m:t>1</m:t>
                                  </m:r>
                                </m:e>
                                <m:e>
                                  <m:r>
                                    <a:rPr lang="en-US" sz="2800" b="0" i="1" smtClean="0">
                                      <a:latin typeface="Cambria Math" panose="02040503050406030204" pitchFamily="18" charset="0"/>
                                      <a:ea typeface="Cambria Math" panose="02040503050406030204" pitchFamily="18" charset="0"/>
                                    </a:rPr>
                                    <m:t>1</m:t>
                                  </m:r>
                                </m:e>
                              </m:mr>
                            </m:m>
                            <m:r>
                              <a:rPr lang="en-US" sz="2800"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eqArr>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d>
                      <m:dPr>
                        <m:begChr m:val="["/>
                        <m:endChr m:val="]"/>
                        <m:ctrlPr>
                          <a:rPr lang="en-US" b="1" i="1" smtClean="0">
                            <a:latin typeface="Cambria Math" panose="02040503050406030204" pitchFamily="18" charset="0"/>
                            <a:ea typeface="Cambria Math" panose="02040503050406030204" pitchFamily="18" charset="0"/>
                          </a:rPr>
                        </m:ctrlPr>
                      </m:dPr>
                      <m:e>
                        <m:eqArr>
                          <m:eqArrPr>
                            <m:ctrlPr>
                              <a:rPr lang="en-US" i="1" smtClean="0">
                                <a:latin typeface="Cambria Math" panose="02040503050406030204" pitchFamily="18" charset="0"/>
                                <a:ea typeface="Cambria Math" panose="02040503050406030204" pitchFamily="18" charset="0"/>
                              </a:rPr>
                            </m:ctrlPr>
                          </m:eqArrPr>
                          <m:e>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e>
                              </m:m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1</m:t>
                                  </m:r>
                                </m:e>
                              </m:mr>
                            </m:m>
                          </m:e>
                        </m:eqArr>
                      </m:e>
                    </m:d>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Following normal equation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2</m:t>
                                  </m:r>
                                </m:e>
                              </m:mr>
                            </m:m>
                          </m:e>
                        </m:eqArr>
                      </m:e>
                    </m:d>
                  </m:oMath>
                </a14:m>
                <a:r>
                  <a:rPr lang="en-US" dirty="0">
                    <a:latin typeface="Arial" panose="020B0604020202020204" pitchFamily="34" charset="0"/>
                    <a:cs typeface="Arial" panose="020B0604020202020204" pitchFamily="34" charset="0"/>
                  </a:rPr>
                  <a:t> (not invertible, rank=3),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oMath>
                </a14:m>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2</m:t>
                                  </m:r>
                                </m:e>
                              </m:mr>
                            </m:m>
                          </m:e>
                          <m:e>
                            <m:r>
                              <a:rPr lang="en-US" b="0" i="1" smtClean="0">
                                <a:latin typeface="Cambria Math" panose="02040503050406030204" pitchFamily="18" charset="0"/>
                                <a:ea typeface="Cambria Math" panose="02040503050406030204" pitchFamily="18" charset="0"/>
                              </a:rPr>
                              <m:t>6</m:t>
                            </m:r>
                          </m:e>
                        </m:eqArr>
                      </m:e>
                    </m:d>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Use Gaussian elimination: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2</m:t>
                                  </m:r>
                                </m:e>
                              </m:mr>
                            </m:m>
                          </m:e>
                        </m:eqArr>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ea typeface="Cambria Math" panose="02040503050406030204" pitchFamily="18" charset="0"/>
                                    </a:rPr>
                                    <m:t>2</m:t>
                                  </m:r>
                                </m:e>
                              </m:mr>
                            </m:m>
                          </m:e>
                          <m:e>
                            <m:r>
                              <a:rPr lang="en-US" i="1">
                                <a:latin typeface="Cambria Math" panose="02040503050406030204" pitchFamily="18" charset="0"/>
                                <a:ea typeface="Cambria Math" panose="02040503050406030204" pitchFamily="18" charset="0"/>
                              </a:rPr>
                              <m:t>6</m:t>
                            </m:r>
                          </m:e>
                        </m:eqArr>
                      </m:e>
                    </m:d>
                  </m:oMath>
                </a14:m>
                <a:r>
                  <a:rPr lang="en-US" dirty="0">
                    <a:latin typeface="Arial" panose="020B0604020202020204" pitchFamily="34" charset="0"/>
                    <a:cs typeface="Arial" panose="020B0604020202020204" pitchFamily="34" charset="0"/>
                    <a:sym typeface="Wingdings" pitchFamily="2" charset="2"/>
                  </a:rPr>
                  <a:t> 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qArr>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  −2</m:t>
                                  </m:r>
                                </m:e>
                              </m:mr>
                            </m:m>
                          </m:e>
                          <m:e>
                            <m:r>
                              <a:rPr lang="en-US" b="0" i="1" smtClean="0">
                                <a:latin typeface="Cambria Math" panose="02040503050406030204" pitchFamily="18" charset="0"/>
                                <a:ea typeface="Cambria Math" panose="02040503050406030204" pitchFamily="18" charset="0"/>
                              </a:rPr>
                              <m:t>  0</m:t>
                            </m:r>
                          </m:e>
                        </m:eqArr>
                      </m:e>
                    </m:d>
                  </m:oMath>
                </a14:m>
                <a:r>
                  <a:rPr lang="en-US" dirty="0">
                    <a:latin typeface="Arial" panose="020B0604020202020204" pitchFamily="34" charset="0"/>
                    <a:cs typeface="Arial" panose="020B0604020202020204" pitchFamily="34" charset="0"/>
                    <a:sym typeface="Wingdings" pitchFamily="2" charset="2"/>
                  </a:rPr>
                  <a:t>  </a:t>
                </a:r>
                <a14:m>
                  <m:oMath xmlns:m="http://schemas.openxmlformats.org/officeDocument/2006/math">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=3</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sym typeface="Wingdings" pitchFamily="2" charset="2"/>
                  </a:rPr>
                  <a:t>     </a:t>
                </a:r>
                <a:r>
                  <a:rPr lang="en-US" dirty="0">
                    <a:ea typeface="Cambria Math" panose="02040503050406030204" pitchFamily="18" charset="0"/>
                  </a:rPr>
                  <a:t> </a:t>
                </a:r>
                <a14:m>
                  <m:oMath xmlns:m="http://schemas.openxmlformats.org/officeDocument/2006/math">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
                  </m:oMath>
                </a14:m>
                <a:endParaRPr lang="en-US" dirty="0">
                  <a:latin typeface="Arial" panose="020B0604020202020204" pitchFamily="34" charset="0"/>
                  <a:cs typeface="Arial" panose="020B0604020202020204" pitchFamily="34" charset="0"/>
                  <a:sym typeface="Wingdings" pitchFamily="2" charset="2"/>
                </a:endParaRPr>
              </a:p>
              <a:p>
                <a:pPr>
                  <a:lnSpc>
                    <a:spcPct val="120000"/>
                  </a:lnSpc>
                </a:pPr>
                <a:r>
                  <a:rPr lang="en-US" dirty="0">
                    <a:latin typeface="Arial" panose="020B0604020202020204" pitchFamily="34" charset="0"/>
                    <a:cs typeface="Arial" panose="020B0604020202020204" pitchFamily="34" charset="0"/>
                    <a:sym typeface="Wingdings" pitchFamily="2" charset="2"/>
                  </a:rPr>
                  <a:t>Finally the least square solutions (infinite):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ea typeface="Cambria Math" panose="02040503050406030204" pitchFamily="18" charset="0"/>
                      </a:rPr>
                      <m:t>=</m:t>
                    </m:r>
                  </m:oMath>
                </a14:m>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  −5</m:t>
                                  </m:r>
                                </m:e>
                              </m:mr>
                              <m:mr>
                                <m:e>
                                  <m:r>
                                    <a:rPr lang="en-US" i="1">
                                      <a:latin typeface="Cambria Math" panose="02040503050406030204" pitchFamily="18" charset="0"/>
                                      <a:ea typeface="Cambria Math" panose="02040503050406030204" pitchFamily="18" charset="0"/>
                                    </a:rPr>
                                    <m:t>  −2</m:t>
                                  </m:r>
                                </m:e>
                              </m:mr>
                            </m:m>
                          </m:e>
                          <m:e>
                            <m:r>
                              <a:rPr lang="en-US" i="1">
                                <a:latin typeface="Cambria Math" panose="02040503050406030204" pitchFamily="18" charset="0"/>
                                <a:ea typeface="Cambria Math" panose="02040503050406030204" pitchFamily="18" charset="0"/>
                              </a:rPr>
                              <m:t>  0</m:t>
                            </m:r>
                          </m:e>
                        </m:eqArr>
                      </m:e>
                    </m:d>
                    <m:r>
                      <a:rPr lang="en-US" b="1"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oMath>
                </a14:m>
                <a:r>
                  <a:rPr lang="en-US" b="1" dirty="0">
                    <a:ea typeface="Cambria Math" panose="02040503050406030204" pitchFamily="18"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
                          </m:e>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eqArr>
                      </m:e>
                    </m:d>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60B08B4-C5D3-F29C-1C1C-F2D6F18E58BA}"/>
                  </a:ext>
                </a:extLst>
              </p:cNvPr>
              <p:cNvSpPr>
                <a:spLocks noGrp="1" noRot="1" noChangeAspect="1" noMove="1" noResize="1" noEditPoints="1" noAdjustHandles="1" noChangeArrowheads="1" noChangeShapeType="1" noTextEdit="1"/>
              </p:cNvSpPr>
              <p:nvPr>
                <p:ph idx="1"/>
              </p:nvPr>
            </p:nvSpPr>
            <p:spPr>
              <a:xfrm>
                <a:off x="838200" y="1519880"/>
                <a:ext cx="10515600" cy="5103341"/>
              </a:xfrm>
              <a:blipFill>
                <a:blip r:embed="rId2"/>
                <a:stretch>
                  <a:fillRect l="-241" t="-2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7F3031-8D09-0FE7-401E-06FEB96C5E35}"/>
              </a:ext>
            </a:extLst>
          </p:cNvPr>
          <p:cNvSpPr>
            <a:spLocks noGrp="1"/>
          </p:cNvSpPr>
          <p:nvPr>
            <p:ph type="sldNum" sz="quarter" idx="12"/>
          </p:nvPr>
        </p:nvSpPr>
        <p:spPr/>
        <p:txBody>
          <a:bodyPr/>
          <a:lstStyle/>
          <a:p>
            <a:fld id="{753F1077-7B91-4D11-8473-7F9D495CD0E2}" type="slidenum">
              <a:rPr lang="en-SG" smtClean="0"/>
              <a:t>15</a:t>
            </a:fld>
            <a:endParaRPr lang="en-SG"/>
          </a:p>
        </p:txBody>
      </p:sp>
      <p:cxnSp>
        <p:nvCxnSpPr>
          <p:cNvPr id="6" name="Straight Connector 5">
            <a:extLst>
              <a:ext uri="{FF2B5EF4-FFF2-40B4-BE49-F238E27FC236}">
                <a16:creationId xmlns:a16="http://schemas.microsoft.com/office/drawing/2014/main" id="{37F455BD-AA91-C181-1A2F-8390842C501F}"/>
              </a:ext>
            </a:extLst>
          </p:cNvPr>
          <p:cNvCxnSpPr/>
          <p:nvPr/>
        </p:nvCxnSpPr>
        <p:spPr>
          <a:xfrm>
            <a:off x="4547286" y="4584357"/>
            <a:ext cx="0" cy="75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BDC621-12EC-412E-1BA7-2BD238587669}"/>
              </a:ext>
            </a:extLst>
          </p:cNvPr>
          <p:cNvCxnSpPr/>
          <p:nvPr/>
        </p:nvCxnSpPr>
        <p:spPr>
          <a:xfrm>
            <a:off x="6479059" y="4584357"/>
            <a:ext cx="0" cy="75376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F57B30B-9C46-40E6-9D9C-80CDD1F1DD73}"/>
                  </a:ext>
                </a:extLst>
              </p14:cNvPr>
              <p14:cNvContentPartPr/>
              <p14:nvPr/>
            </p14:nvContentPartPr>
            <p14:xfrm>
              <a:off x="1054080" y="1797120"/>
              <a:ext cx="9315720" cy="4813560"/>
            </p14:xfrm>
          </p:contentPart>
        </mc:Choice>
        <mc:Fallback>
          <p:pic>
            <p:nvPicPr>
              <p:cNvPr id="5" name="Ink 4">
                <a:extLst>
                  <a:ext uri="{FF2B5EF4-FFF2-40B4-BE49-F238E27FC236}">
                    <a16:creationId xmlns:a16="http://schemas.microsoft.com/office/drawing/2014/main" id="{BF57B30B-9C46-40E6-9D9C-80CDD1F1DD73}"/>
                  </a:ext>
                </a:extLst>
              </p:cNvPr>
              <p:cNvPicPr/>
              <p:nvPr/>
            </p:nvPicPr>
            <p:blipFill>
              <a:blip r:embed="rId4"/>
              <a:stretch>
                <a:fillRect/>
              </a:stretch>
            </p:blipFill>
            <p:spPr>
              <a:xfrm>
                <a:off x="1044720" y="1787760"/>
                <a:ext cx="9334440" cy="4832280"/>
              </a:xfrm>
              <a:prstGeom prst="rect">
                <a:avLst/>
              </a:prstGeom>
            </p:spPr>
          </p:pic>
        </mc:Fallback>
      </mc:AlternateContent>
    </p:spTree>
    <p:extLst>
      <p:ext uri="{BB962C8B-B14F-4D97-AF65-F5344CB8AC3E}">
        <p14:creationId xmlns:p14="http://schemas.microsoft.com/office/powerpoint/2010/main" val="97301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A62A-538D-CDA0-9946-176E9DE7E651}"/>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.1.4 Projection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8369A-D0CB-6130-EFBD-A19B0686D5C5}"/>
                  </a:ext>
                </a:extLst>
              </p:cNvPr>
              <p:cNvSpPr>
                <a:spLocks noGrp="1"/>
              </p:cNvSpPr>
              <p:nvPr>
                <p:ph idx="1"/>
              </p:nvPr>
            </p:nvSpPr>
            <p:spPr>
              <a:xfrm>
                <a:off x="838200" y="1507524"/>
                <a:ext cx="10515600" cy="4985351"/>
              </a:xfrm>
            </p:spPr>
            <p:txBody>
              <a:bodyPr>
                <a:normAutofit fontScale="85000" lnSpcReduction="20000"/>
              </a:bodyPr>
              <a:lstStyle/>
              <a:p>
                <a:pPr>
                  <a:lnSpc>
                    <a:spcPct val="120000"/>
                  </a:lnSpc>
                </a:pPr>
                <a:r>
                  <a:rPr lang="en-US" dirty="0"/>
                  <a:t>Definition:</a:t>
                </a:r>
              </a:p>
              <a:p>
                <a:pPr lvl="1">
                  <a:lnSpc>
                    <a:spcPct val="120000"/>
                  </a:lnSpc>
                  <a:buFont typeface="Courier New" panose="02070309020205020404" pitchFamily="49" charset="0"/>
                  <a:buChar char="o"/>
                </a:pPr>
                <a:r>
                  <a:rPr lang="en-US" dirty="0"/>
                  <a:t>Project a vector </a:t>
                </a:r>
                <a14:m>
                  <m:oMath xmlns:m="http://schemas.openxmlformats.org/officeDocument/2006/math">
                    <m:r>
                      <a:rPr lang="en-US" b="1" i="1" smtClean="0">
                        <a:latin typeface="Cambria Math" panose="02040503050406030204" pitchFamily="18" charset="0"/>
                        <a:ea typeface="Cambria Math" panose="02040503050406030204" pitchFamily="18" charset="0"/>
                      </a:rPr>
                      <m:t>𝒃</m:t>
                    </m:r>
                  </m:oMath>
                </a14:m>
                <a:r>
                  <a:rPr lang="en-US" dirty="0"/>
                  <a:t> onto a subspace </a:t>
                </a:r>
                <a14:m>
                  <m:oMath xmlns:m="http://schemas.openxmlformats.org/officeDocument/2006/math">
                    <m:r>
                      <a:rPr lang="en-US" i="1">
                        <a:latin typeface="Cambria Math" panose="02040503050406030204" pitchFamily="18" charset="0"/>
                        <a:ea typeface="Cambria Math" panose="02040503050406030204" pitchFamily="18" charset="0"/>
                      </a:rPr>
                      <m:t>𝑊</m:t>
                    </m:r>
                  </m:oMath>
                </a14:m>
                <a:r>
                  <a:rPr lang="en-US" dirty="0">
                    <a:latin typeface="Arial" panose="020B0604020202020204" pitchFamily="34" charset="0"/>
                    <a:cs typeface="Arial" panose="020B0604020202020204" pitchFamily="34" charset="0"/>
                  </a:rPr>
                  <a:t>, spanned by columns of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t>. The project matrix is defined as:    </a:t>
                </a:r>
                <a14:m>
                  <m:oMath xmlns:m="http://schemas.openxmlformats.org/officeDocument/2006/math">
                    <m:sSup>
                      <m:sSupPr>
                        <m:ctrlPr>
                          <a:rPr lang="en-US" sz="2300" i="1" smtClean="0">
                            <a:latin typeface="Cambria Math" panose="02040503050406030204" pitchFamily="18" charset="0"/>
                            <a:ea typeface="Cambria Math" panose="02040503050406030204" pitchFamily="18" charset="0"/>
                          </a:rPr>
                        </m:ctrlPr>
                      </m:sSupPr>
                      <m:e>
                        <m:r>
                          <a:rPr lang="en-US" sz="2300" b="0" i="1" smtClean="0">
                            <a:latin typeface="Cambria Math" panose="02040503050406030204" pitchFamily="18" charset="0"/>
                            <a:ea typeface="Cambria Math" panose="02040503050406030204" pitchFamily="18" charset="0"/>
                          </a:rPr>
                          <m:t>𝑃</m:t>
                        </m:r>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𝐴</m:t>
                        </m:r>
                        <m:r>
                          <a:rPr lang="en-US" sz="2300" b="0" i="1" smtClean="0">
                            <a:latin typeface="Cambria Math" panose="02040503050406030204" pitchFamily="18"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𝐴</m:t>
                            </m:r>
                          </m:e>
                          <m:sup>
                            <m:r>
                              <a:rPr lang="en-US" sz="2300" i="1">
                                <a:latin typeface="Cambria Math" panose="02040503050406030204" pitchFamily="18" charset="0"/>
                                <a:ea typeface="Cambria Math" panose="02040503050406030204" pitchFamily="18" charset="0"/>
                              </a:rPr>
                              <m:t>𝑇</m:t>
                            </m:r>
                          </m:sup>
                        </m:sSup>
                        <m:r>
                          <a:rPr lang="en-US" sz="2300" i="1">
                            <a:latin typeface="Cambria Math" panose="02040503050406030204" pitchFamily="18" charset="0"/>
                            <a:ea typeface="Cambria Math" panose="02040503050406030204" pitchFamily="18" charset="0"/>
                          </a:rPr>
                          <m:t>𝐴</m:t>
                        </m:r>
                        <m:r>
                          <a:rPr lang="en-US" sz="2300" b="0" i="1" smtClean="0">
                            <a:latin typeface="Cambria Math" panose="02040503050406030204" pitchFamily="18" charset="0"/>
                            <a:ea typeface="Cambria Math" panose="02040503050406030204" pitchFamily="18" charset="0"/>
                          </a:rPr>
                          <m:t>)</m:t>
                        </m:r>
                      </m:e>
                      <m:sup>
                        <m:r>
                          <a:rPr lang="en-US" sz="2300" b="0" i="1" smtClean="0">
                            <a:latin typeface="Cambria Math" panose="02040503050406030204" pitchFamily="18" charset="0"/>
                            <a:ea typeface="Cambria Math" panose="02040503050406030204" pitchFamily="18" charset="0"/>
                          </a:rPr>
                          <m:t>−1</m:t>
                        </m:r>
                      </m:sup>
                    </m:sSup>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𝐴</m:t>
                        </m:r>
                      </m:e>
                      <m:sup>
                        <m:r>
                          <a:rPr lang="en-US" sz="2300" i="1">
                            <a:latin typeface="Cambria Math" panose="02040503050406030204" pitchFamily="18" charset="0"/>
                            <a:ea typeface="Cambria Math" panose="02040503050406030204" pitchFamily="18" charset="0"/>
                          </a:rPr>
                          <m:t>𝑇</m:t>
                        </m:r>
                      </m:sup>
                    </m:sSup>
                  </m:oMath>
                </a14:m>
                <a:endParaRPr lang="en-US" sz="2300" dirty="0"/>
              </a:p>
              <a:p>
                <a:pPr marL="1371600" lvl="3" indent="0">
                  <a:lnSpc>
                    <a:spcPct val="120000"/>
                  </a:lnSpc>
                  <a:buNone/>
                </a:pPr>
                <a:r>
                  <a:rPr lang="en-US" sz="2300" dirty="0"/>
                  <a:t>	</a:t>
                </a:r>
                <a:r>
                  <a:rPr lang="en-US" sz="2300" dirty="0">
                    <a:sym typeface="Wingdings" pitchFamily="2" charset="2"/>
                  </a:rPr>
                  <a:t> </a:t>
                </a:r>
                <a:r>
                  <a:rPr lang="en-US" sz="2300" dirty="0"/>
                  <a:t> </a:t>
                </a:r>
                <a14:m>
                  <m:oMath xmlns:m="http://schemas.openxmlformats.org/officeDocument/2006/math">
                    <m:acc>
                      <m:accPr>
                        <m:chr m:val="̂"/>
                        <m:ctrlPr>
                          <a:rPr lang="en-US" sz="2300" b="1" i="1" smtClean="0">
                            <a:latin typeface="Cambria Math" panose="02040503050406030204" pitchFamily="18" charset="0"/>
                            <a:ea typeface="Cambria Math" panose="02040503050406030204" pitchFamily="18" charset="0"/>
                          </a:rPr>
                        </m:ctrlPr>
                      </m:accPr>
                      <m:e>
                        <m:r>
                          <a:rPr lang="en-US" sz="2300" b="1" i="1" smtClean="0">
                            <a:latin typeface="Cambria Math" panose="02040503050406030204" pitchFamily="18" charset="0"/>
                            <a:ea typeface="Cambria Math" panose="02040503050406030204" pitchFamily="18" charset="0"/>
                          </a:rPr>
                          <m:t>𝒃</m:t>
                        </m:r>
                      </m:e>
                    </m:acc>
                    <m:r>
                      <a:rPr lang="en-US" sz="2300" b="1"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𝑃</m:t>
                    </m:r>
                    <m:r>
                      <a:rPr lang="en-US" sz="2300" b="1" i="1" smtClean="0">
                        <a:latin typeface="Cambria Math" panose="02040503050406030204" pitchFamily="18" charset="0"/>
                        <a:ea typeface="Cambria Math" panose="02040503050406030204" pitchFamily="18" charset="0"/>
                      </a:rPr>
                      <m:t>𝒃</m:t>
                    </m:r>
                  </m:oMath>
                </a14:m>
                <a:endParaRPr lang="en-US" sz="2300" dirty="0"/>
              </a:p>
              <a:p>
                <a:pPr>
                  <a:lnSpc>
                    <a:spcPct val="120000"/>
                  </a:lnSpc>
                </a:pPr>
                <a:r>
                  <a:rPr lang="en-US" dirty="0"/>
                  <a:t>Explain:</a:t>
                </a:r>
              </a:p>
              <a:p>
                <a:pPr lvl="1">
                  <a:lnSpc>
                    <a:spcPct val="120000"/>
                  </a:lnSpc>
                  <a:buFont typeface="Courier New" panose="02070309020205020404" pitchFamily="49" charset="0"/>
                  <a:buChar char="o"/>
                </a:pP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𝑃𝑟𝑜𝑗</m:t>
                        </m:r>
                      </m:e>
                      <m:sub>
                        <m:r>
                          <a:rPr lang="en-US" b="0" i="1" smtClean="0">
                            <a:latin typeface="Cambria Math" panose="02040503050406030204" pitchFamily="18" charset="0"/>
                            <a:ea typeface="Cambria Math" panose="02040503050406030204" pitchFamily="18" charset="0"/>
                          </a:rPr>
                          <m:t>𝑊</m:t>
                        </m:r>
                      </m:sub>
                    </m:sSub>
                  </m:oMath>
                </a14:m>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m:rPr>
                        <m:nor/>
                      </m:rPr>
                      <a:rPr lang="en-US" b="1" dirty="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t> is the orthogonal projection of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t> onto a subspace </a:t>
                </a:r>
                <a14:m>
                  <m:oMath xmlns:m="http://schemas.openxmlformats.org/officeDocument/2006/math">
                    <m:r>
                      <a:rPr lang="en-US" i="1">
                        <a:latin typeface="Cambria Math" panose="02040503050406030204" pitchFamily="18" charset="0"/>
                        <a:ea typeface="Cambria Math" panose="02040503050406030204" pitchFamily="18" charset="0"/>
                      </a:rPr>
                      <m:t>𝑊</m:t>
                    </m:r>
                  </m:oMath>
                </a14:m>
                <a:endParaRPr lang="en-US" dirty="0"/>
              </a:p>
              <a:p>
                <a:pPr lvl="1">
                  <a:lnSpc>
                    <a:spcPct val="120000"/>
                  </a:lnSpc>
                  <a:buFont typeface="Courier New" panose="02070309020205020404" pitchFamily="49" charset="0"/>
                  <a:buChar char="o"/>
                </a:pPr>
                <a:r>
                  <a:rPr lang="en-US" dirty="0"/>
                  <a:t>Bring in the Least Square solution </a:t>
                </a: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𝒙</m:t>
                        </m:r>
                      </m:e>
                    </m:acc>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b="1" i="1">
                        <a:latin typeface="Cambria Math" panose="02040503050406030204" pitchFamily="18" charset="0"/>
                        <a:ea typeface="Cambria Math" panose="02040503050406030204" pitchFamily="18" charset="0"/>
                      </a:rPr>
                      <m:t>𝒃</m:t>
                    </m:r>
                  </m:oMath>
                </a14:m>
                <a:r>
                  <a:rPr lang="en-US" dirty="0"/>
                  <a:t> into the above equation</a:t>
                </a:r>
              </a:p>
              <a:p>
                <a:pPr lvl="1">
                  <a:lnSpc>
                    <a:spcPct val="120000"/>
                  </a:lnSpc>
                  <a:buFont typeface="Courier New" panose="02070309020205020404" pitchFamily="49" charset="0"/>
                  <a:buChar char="o"/>
                </a:pP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b="1" dirty="0">
                    <a:ea typeface="Cambria Math" panose="02040503050406030204" pitchFamily="18"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 </m:t>
                        </m:r>
                      </m:e>
                    </m:d>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𝐴</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r>
                  <a:rPr lang="en-US" dirty="0"/>
                  <a:t>    </a:t>
                </a:r>
                <a:r>
                  <a:rPr lang="en-US" dirty="0">
                    <a:sym typeface="Wingdings" pitchFamily="2" charset="2"/>
                  </a:rPr>
                  <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oMath>
                </a14:m>
                <a:endParaRPr lang="en-US" dirty="0"/>
              </a:p>
              <a:p>
                <a:pPr lvl="1">
                  <a:lnSpc>
                    <a:spcPct val="120000"/>
                  </a:lnSpc>
                  <a:buFont typeface="Courier New" panose="02070309020205020404" pitchFamily="49" charset="0"/>
                  <a:buChar char="o"/>
                </a:pPr>
                <a:endParaRPr lang="en-US" dirty="0"/>
              </a:p>
              <a:p>
                <a:pPr>
                  <a:lnSpc>
                    <a:spcPct val="120000"/>
                  </a:lnSpc>
                </a:pPr>
                <a:r>
                  <a:rPr lang="en-US" dirty="0"/>
                  <a:t>Properties of project matrix </a:t>
                </a:r>
              </a:p>
              <a:p>
                <a:pPr lvl="1">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endParaRPr lang="en-US" dirty="0"/>
              </a:p>
              <a:p>
                <a:pPr lvl="1">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𝑁</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r>
                  <a:rPr lang="en-US" dirty="0"/>
                  <a:t> (idempotent)</a:t>
                </a:r>
              </a:p>
              <a:p>
                <a:pPr lvl="1">
                  <a:lnSpc>
                    <a:spcPct val="120000"/>
                  </a:lnSpc>
                  <a:buFont typeface="Courier New" panose="02070309020205020404" pitchFamily="49" charset="0"/>
                  <a:buChar char="o"/>
                </a:pPr>
                <a:endParaRPr lang="en-US" dirty="0"/>
              </a:p>
            </p:txBody>
          </p:sp>
        </mc:Choice>
        <mc:Fallback xmlns="">
          <p:sp>
            <p:nvSpPr>
              <p:cNvPr id="3" name="Content Placeholder 2">
                <a:extLst>
                  <a:ext uri="{FF2B5EF4-FFF2-40B4-BE49-F238E27FC236}">
                    <a16:creationId xmlns:a16="http://schemas.microsoft.com/office/drawing/2014/main" id="{7718369A-D0CB-6130-EFBD-A19B0686D5C5}"/>
                  </a:ext>
                </a:extLst>
              </p:cNvPr>
              <p:cNvSpPr>
                <a:spLocks noGrp="1" noRot="1" noChangeAspect="1" noMove="1" noResize="1" noEditPoints="1" noAdjustHandles="1" noChangeArrowheads="1" noChangeShapeType="1" noTextEdit="1"/>
              </p:cNvSpPr>
              <p:nvPr>
                <p:ph idx="1"/>
              </p:nvPr>
            </p:nvSpPr>
            <p:spPr>
              <a:xfrm>
                <a:off x="838200" y="1507524"/>
                <a:ext cx="10515600" cy="4985351"/>
              </a:xfrm>
              <a:blipFill>
                <a:blip r:embed="rId2"/>
                <a:stretch>
                  <a:fillRect l="-844" t="-10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A4838B-F6AA-A133-6353-8DCF6D0994B6}"/>
              </a:ext>
            </a:extLst>
          </p:cNvPr>
          <p:cNvSpPr>
            <a:spLocks noGrp="1"/>
          </p:cNvSpPr>
          <p:nvPr>
            <p:ph type="sldNum" sz="quarter" idx="12"/>
          </p:nvPr>
        </p:nvSpPr>
        <p:spPr/>
        <p:txBody>
          <a:bodyPr/>
          <a:lstStyle/>
          <a:p>
            <a:fld id="{753F1077-7B91-4D11-8473-7F9D495CD0E2}" type="slidenum">
              <a:rPr lang="en-SG" smtClean="0"/>
              <a:t>16</a:t>
            </a:fld>
            <a:endParaRPr lang="en-SG"/>
          </a:p>
        </p:txBody>
      </p:sp>
    </p:spTree>
    <p:extLst>
      <p:ext uri="{BB962C8B-B14F-4D97-AF65-F5344CB8AC3E}">
        <p14:creationId xmlns:p14="http://schemas.microsoft.com/office/powerpoint/2010/main" val="618001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BD1B-30A0-2A4F-E925-CBDEF3524E95}"/>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.1.5 Least Square Solution Using QR Factorization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2D13A2-F649-E867-4A8D-F312860F2879}"/>
                  </a:ext>
                </a:extLst>
              </p:cNvPr>
              <p:cNvSpPr>
                <a:spLocks noGrp="1"/>
              </p:cNvSpPr>
              <p:nvPr>
                <p:ph idx="1"/>
              </p:nvPr>
            </p:nvSpPr>
            <p:spPr>
              <a:xfrm>
                <a:off x="838200" y="1825625"/>
                <a:ext cx="10515600" cy="4667250"/>
              </a:xfrm>
            </p:spPr>
            <p:txBody>
              <a:bodyPr>
                <a:normAutofit fontScale="92500" lnSpcReduction="20000"/>
              </a:bodyPr>
              <a:lstStyle/>
              <a:p>
                <a:pPr>
                  <a:lnSpc>
                    <a:spcPct val="110000"/>
                  </a:lnSpc>
                </a:pPr>
                <a:r>
                  <a:rPr lang="en-US" sz="2400" dirty="0">
                    <a:latin typeface="Arial" panose="020B0604020202020204" pitchFamily="34" charset="0"/>
                    <a:cs typeface="Arial" panose="020B0604020202020204" pitchFamily="34" charset="0"/>
                  </a:rPr>
                  <a:t>Definition:</a:t>
                </a:r>
              </a:p>
              <a:p>
                <a:pPr lvl="1">
                  <a:lnSpc>
                    <a:spcPct val="11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Given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𝒃</m:t>
                    </m:r>
                  </m:oMath>
                </a14:m>
                <a:endParaRPr lang="en-US" sz="2000"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Using </a:t>
                </a:r>
                <a14:m>
                  <m:oMath xmlns:m="http://schemas.openxmlformats.org/officeDocument/2006/math">
                    <m:r>
                      <a:rPr lang="en-US" sz="2000" i="1">
                        <a:latin typeface="Cambria Math" panose="02040503050406030204" pitchFamily="18" charset="0"/>
                        <a:ea typeface="Cambria Math" panose="02040503050406030204" pitchFamily="18" charset="0"/>
                      </a:rPr>
                      <m:t>𝑄𝑅</m:t>
                    </m:r>
                  </m:oMath>
                </a14:m>
                <a:r>
                  <a:rPr lang="en-US" sz="2000" dirty="0">
                    <a:latin typeface="Arial" panose="020B0604020202020204" pitchFamily="34" charset="0"/>
                    <a:cs typeface="Arial" panose="020B0604020202020204" pitchFamily="34" charset="0"/>
                  </a:rPr>
                  <a:t> factorization: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𝑄𝑅</m:t>
                    </m:r>
                  </m:oMath>
                </a14:m>
                <a:endParaRPr lang="en-US" sz="2000"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So we have:</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𝑄𝑅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multiply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oMath>
                </a14:m>
                <a:r>
                  <a:rPr lang="en-US" sz="2000" dirty="0">
                    <a:latin typeface="Arial" panose="020B0604020202020204" pitchFamily="34" charset="0"/>
                    <a:cs typeface="Arial" panose="020B0604020202020204" pitchFamily="34" charset="0"/>
                    <a:sym typeface="Wingdings" pitchFamily="2" charset="2"/>
                  </a:rPr>
                  <a:t>on both sides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Since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cs typeface="Arial" panose="020B0604020202020204" pitchFamily="34" charset="0"/>
                  </a:rPr>
                  <a:t> we get:  </a:t>
                </a:r>
                <a14:m>
                  <m:oMath xmlns:m="http://schemas.openxmlformats.org/officeDocument/2006/math">
                    <m:r>
                      <a:rPr lang="en-US" sz="2000" i="1">
                        <a:latin typeface="Cambria Math" panose="02040503050406030204" pitchFamily="18" charset="0"/>
                        <a:ea typeface="Cambria Math" panose="02040503050406030204" pitchFamily="18" charset="0"/>
                      </a:rPr>
                      <m:t>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p>
              <a:p>
                <a:pPr>
                  <a:lnSpc>
                    <a:spcPct val="110000"/>
                  </a:lnSpc>
                </a:pPr>
                <a:endParaRPr lang="en-US" sz="16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Explain why </a:t>
                </a:r>
                <a14:m>
                  <m:oMath xmlns:m="http://schemas.openxmlformats.org/officeDocument/2006/math">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−1</m:t>
                        </m:r>
                      </m:sup>
                    </m:sSup>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𝑄</m:t>
                        </m:r>
                      </m:e>
                      <m:sup>
                        <m:r>
                          <a:rPr lang="en-US" sz="2400" i="1">
                            <a:latin typeface="Cambria Math" panose="02040503050406030204" pitchFamily="18" charset="0"/>
                            <a:ea typeface="Cambria Math" panose="02040503050406030204" pitchFamily="18" charset="0"/>
                          </a:rPr>
                          <m:t>𝑇</m:t>
                        </m:r>
                      </m:sup>
                    </m:sSup>
                    <m:r>
                      <a:rPr lang="en-US" sz="2400" b="1" i="1">
                        <a:latin typeface="Cambria Math" panose="02040503050406030204" pitchFamily="18" charset="0"/>
                        <a:ea typeface="Cambria Math" panose="02040503050406030204" pitchFamily="18" charset="0"/>
                      </a:rPr>
                      <m:t>𝒃</m:t>
                    </m:r>
                  </m:oMath>
                </a14:m>
                <a:r>
                  <a:rPr lang="en-US" sz="2400" dirty="0">
                    <a:latin typeface="Arial" panose="020B0604020202020204" pitchFamily="34" charset="0"/>
                    <a:cs typeface="Arial" panose="020B0604020202020204" pitchFamily="34" charset="0"/>
                  </a:rPr>
                  <a:t> is a Least Square solution</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Since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than </a:t>
                </a:r>
                <a14:m>
                  <m:oMath xmlns:m="http://schemas.openxmlformats.org/officeDocument/2006/math">
                    <m:r>
                      <a:rPr lang="en-US" sz="2000" i="1">
                        <a:latin typeface="Cambria Math" panose="02040503050406030204" pitchFamily="18" charset="0"/>
                        <a:ea typeface="Cambria Math" panose="02040503050406030204" pitchFamily="18" charset="0"/>
                      </a:rPr>
                      <m:t>𝐴</m:t>
                    </m:r>
                    <m:r>
                      <a:rPr lang="en-US" sz="2000" b="1" i="1">
                        <a:latin typeface="Cambria Math" panose="02040503050406030204" pitchFamily="18" charset="0"/>
                        <a:ea typeface="Cambria Math" panose="02040503050406030204" pitchFamily="18" charset="0"/>
                      </a:rPr>
                      <m:t>𝒙</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𝑄𝑅</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(Orthogonal Projection of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onto column space of </a:t>
                </a:r>
                <a14:m>
                  <m:oMath xmlns:m="http://schemas.openxmlformats.org/officeDocument/2006/math">
                    <m:r>
                      <a:rPr lang="en-US" sz="2000" i="1">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Recall: </a:t>
                </a:r>
                <a14:m>
                  <m:oMath xmlns:m="http://schemas.openxmlformats.org/officeDocument/2006/math">
                    <m:r>
                      <a:rPr lang="en-US" sz="2000" i="1" smtClean="0">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is orthonormal. Col (</a:t>
                </a:r>
                <a14:m>
                  <m:oMath xmlns:m="http://schemas.openxmlformats.org/officeDocument/2006/math">
                    <m:r>
                      <a:rPr lang="en-US" sz="2000" i="1">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spans the same subspace </a:t>
                </a:r>
                <a14:m>
                  <m:oMath xmlns:m="http://schemas.openxmlformats.org/officeDocument/2006/math">
                    <m:r>
                      <a:rPr lang="en-US" sz="2000" b="0" i="1" smtClean="0">
                        <a:latin typeface="Cambria Math" panose="02040503050406030204" pitchFamily="18" charset="0"/>
                        <a:cs typeface="Arial" panose="020B0604020202020204" pitchFamily="34" charset="0"/>
                      </a:rPr>
                      <m:t>𝑊</m:t>
                    </m:r>
                  </m:oMath>
                </a14:m>
                <a:r>
                  <a:rPr lang="en-US" sz="2000" dirty="0">
                    <a:latin typeface="Arial" panose="020B0604020202020204" pitchFamily="34" charset="0"/>
                    <a:cs typeface="Arial" panose="020B0604020202020204" pitchFamily="34" charset="0"/>
                  </a:rPr>
                  <a:t> as Col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oMath>
                </a14:m>
                <a:r>
                  <a:rPr lang="en-US" sz="2000" dirty="0">
                    <a:latin typeface="Arial" panose="020B0604020202020204" pitchFamily="34" charset="0"/>
                    <a:cs typeface="Arial" panose="020B0604020202020204" pitchFamily="34" charset="0"/>
                  </a:rPr>
                  <a:t> is the least square solution. </a:t>
                </a:r>
              </a:p>
              <a:p>
                <a:pPr>
                  <a:lnSpc>
                    <a:spcPct val="110000"/>
                  </a:lnSpc>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a:lnSpc>
                    <a:spcPct val="110000"/>
                  </a:lnSpc>
                  <a:buFont typeface="Courier New" panose="02070309020205020404" pitchFamily="49" charset="0"/>
                  <a:buChar char="o"/>
                </a:pPr>
                <a14:m>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is sensitive to small errors, so QR method is often used. </a:t>
                </a:r>
              </a:p>
              <a:p>
                <a:pPr>
                  <a:lnSpc>
                    <a:spcPct val="110000"/>
                  </a:lnSpc>
                </a:pPr>
                <a:endParaRPr lang="en-US" sz="2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D2D13A2-F649-E867-4A8D-F312860F287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724" t="-1355" b="-8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8032C3-42AC-0D48-6FB7-B7339315F579}"/>
              </a:ext>
            </a:extLst>
          </p:cNvPr>
          <p:cNvSpPr>
            <a:spLocks noGrp="1"/>
          </p:cNvSpPr>
          <p:nvPr>
            <p:ph type="sldNum" sz="quarter" idx="12"/>
          </p:nvPr>
        </p:nvSpPr>
        <p:spPr/>
        <p:txBody>
          <a:bodyPr/>
          <a:lstStyle/>
          <a:p>
            <a:fld id="{753F1077-7B91-4D11-8473-7F9D495CD0E2}" type="slidenum">
              <a:rPr lang="en-SG" smtClean="0"/>
              <a:t>17</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32238B-064C-FA75-90C6-1DF73328B06B}"/>
                  </a:ext>
                </a:extLst>
              </p:cNvPr>
              <p:cNvSpPr txBox="1"/>
              <p:nvPr/>
            </p:nvSpPr>
            <p:spPr>
              <a:xfrm>
                <a:off x="4386649" y="1207750"/>
                <a:ext cx="8007177" cy="1100814"/>
              </a:xfrm>
              <a:prstGeom prst="rect">
                <a:avLst/>
              </a:prstGeom>
              <a:noFill/>
            </p:spPr>
            <p:txBody>
              <a:bodyPr wrap="square">
                <a:spAutoFit/>
              </a:bodyPr>
              <a:lstStyle/>
              <a:p>
                <a:pPr marL="457200" lvl="1" indent="0">
                  <a:lnSpc>
                    <a:spcPct val="110000"/>
                  </a:lnSpc>
                  <a:buNone/>
                </a:pPr>
                <a:r>
                  <a:rPr lang="en-US" sz="1400" dirty="0">
                    <a:latin typeface="Arial" panose="020B0604020202020204" pitchFamily="34" charset="0"/>
                    <a:cs typeface="Arial" panose="020B0604020202020204" pitchFamily="34" charset="0"/>
                  </a:rPr>
                  <a:t>Recall:  </a:t>
                </a: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r>
                          <a:rPr lang="en-US" sz="1400" b="0" i="1" smtClean="0">
                            <a:latin typeface="Cambria Math" panose="02040503050406030204" pitchFamily="18" charset="0"/>
                          </a:rPr>
                          <m:t>=</m:t>
                        </m:r>
                        <m:r>
                          <a:rPr lang="en-US" sz="1400" b="0" i="1" smtClean="0">
                            <a:latin typeface="Cambria Math" panose="02040503050406030204" pitchFamily="18" charset="0"/>
                          </a:rPr>
                          <m:t>𝑃𝑟𝑜𝑗</m:t>
                        </m:r>
                      </m:e>
                      <m:sub>
                        <m:r>
                          <a:rPr lang="en-US" sz="1400" b="0" i="1" smtClean="0">
                            <a:latin typeface="Cambria Math" panose="02040503050406030204" pitchFamily="18" charset="0"/>
                          </a:rPr>
                          <m:t>𝑤</m:t>
                        </m:r>
                      </m:sub>
                    </m:sSub>
                    <m:r>
                      <a:rPr lang="en-US" sz="1400" b="1" i="1">
                        <a:latin typeface="Cambria Math" panose="02040503050406030204" pitchFamily="18" charset="0"/>
                      </a:rPr>
                      <m:t>𝒚</m:t>
                    </m:r>
                    <m:r>
                      <a:rPr lang="en-US" sz="1400" b="0" i="1" smtClean="0">
                        <a:latin typeface="Cambria Math" panose="02040503050406030204" pitchFamily="18" charset="0"/>
                      </a:rPr>
                      <m:t>=</m:t>
                    </m:r>
                  </m:oMath>
                </a14:m>
                <a:r>
                  <a:rPr lang="en-US" sz="1400" b="1" dirty="0"/>
                  <a:t> </a:t>
                </a:r>
                <a14:m>
                  <m:oMath xmlns:m="http://schemas.openxmlformats.org/officeDocument/2006/math">
                    <m:r>
                      <a:rPr lang="en-US" sz="1400" b="1" i="0" smtClean="0">
                        <a:latin typeface="Cambria Math" panose="02040503050406030204" pitchFamily="18" charset="0"/>
                      </a:rPr>
                      <m:t>(</m:t>
                    </m:r>
                    <m:r>
                      <a:rPr lang="en-US" sz="1400" b="1" i="1">
                        <a:latin typeface="Cambria Math" panose="02040503050406030204" pitchFamily="18" charset="0"/>
                      </a:rPr>
                      <m:t>𝒚</m:t>
                    </m:r>
                    <m:r>
                      <a:rPr lang="en-US" sz="1400" b="1"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m:t>
                    </m:r>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SG"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14:m>
                  <m:oMath xmlns:m="http://schemas.openxmlformats.org/officeDocument/2006/math">
                    <m:r>
                      <a:rPr lang="en-US" sz="1400" b="1" i="1">
                        <a:latin typeface="Cambria Math" panose="02040503050406030204" pitchFamily="18" charset="0"/>
                      </a:rPr>
                      <m:t>𝒚</m:t>
                    </m:r>
                    <m:r>
                      <a:rPr lang="en-US" sz="1400" b="1"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r>
                      <a:rPr lang="en-US" sz="1400" i="1">
                        <a:latin typeface="Cambria Math" panose="02040503050406030204" pitchFamily="18" charset="0"/>
                      </a:rPr>
                      <m:t> </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oMath>
                </a14:m>
                <a:endParaRPr lang="en-US" sz="1400" dirty="0">
                  <a:latin typeface="Arial" panose="020B0604020202020204" pitchFamily="34" charset="0"/>
                  <a:cs typeface="Arial" panose="020B0604020202020204" pitchFamily="34" charset="0"/>
                </a:endParaRPr>
              </a:p>
              <a:p>
                <a:pPr marL="457200" lvl="1" indent="0">
                  <a:lnSpc>
                    <a:spcPct val="110000"/>
                  </a:lnSpc>
                  <a:buNone/>
                </a:pPr>
                <a:r>
                  <a:rPr lang="en-US" sz="1400" dirty="0">
                    <a:latin typeface="Arial" panose="020B0604020202020204" pitchFamily="34" charset="0"/>
                    <a:cs typeface="Arial" panose="020B0604020202020204" pitchFamily="34" charset="0"/>
                  </a:rPr>
                  <a:t>	</a:t>
                </a:r>
                <a:r>
                  <a:rPr lang="en-US" sz="1400" b="0" dirty="0"/>
                  <a:t> </a:t>
                </a:r>
                <a14:m>
                  <m:oMath xmlns:m="http://schemas.openxmlformats.org/officeDocument/2006/math">
                    <m:r>
                      <a:rPr lang="en-US" sz="1400" b="0" i="1" smtClean="0">
                        <a:latin typeface="Cambria Math" panose="02040503050406030204" pitchFamily="18" charset="0"/>
                      </a:rPr>
                      <m:t>=</m:t>
                    </m:r>
                  </m:oMath>
                </a14:m>
                <a:r>
                  <a:rPr lang="en-US" sz="1400" b="1" dirty="0"/>
                  <a:t> </a:t>
                </a:r>
                <a14:m>
                  <m:oMath xmlns:m="http://schemas.openxmlformats.org/officeDocument/2006/math">
                    <m:r>
                      <a:rPr lang="en-US" sz="1400" b="1" i="0" smtClean="0">
                        <a:latin typeface="Cambria Math" panose="02040503050406030204" pitchFamily="18" charset="0"/>
                      </a:rPr>
                      <m:t>(</m:t>
                    </m:r>
                    <m:sSup>
                      <m:sSupPr>
                        <m:ctrlPr>
                          <a:rPr lang="en-US" sz="1400" b="1" i="1" smtClean="0">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b="0" i="1" smtClean="0">
                            <a:latin typeface="Cambria Math" panose="02040503050406030204" pitchFamily="18" charset="0"/>
                          </a:rPr>
                          <m:t>𝑇</m:t>
                        </m:r>
                      </m:sup>
                    </m:sSup>
                    <m:r>
                      <a:rPr lang="en-US" sz="1400" b="1" i="1" smtClean="0">
                        <a:latin typeface="Cambria Math" panose="02040503050406030204" pitchFamily="18" charset="0"/>
                      </a:rPr>
                      <m:t>𝒚</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m:t>
                    </m:r>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SG"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14:m>
                  <m:oMath xmlns:m="http://schemas.openxmlformats.org/officeDocument/2006/math">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b="0" i="1" smtClean="0">
                                <a:latin typeface="Cambria Math" panose="02040503050406030204" pitchFamily="18" charset="0"/>
                              </a:rPr>
                              <m:t>𝑝</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r>
                      <a:rPr lang="en-US" sz="1400" b="0" i="1" smtClean="0">
                        <a:latin typeface="Cambria Math" panose="02040503050406030204" pitchFamily="18" charset="0"/>
                      </a:rPr>
                      <m:t>= </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d>
                  </m:oMath>
                </a14:m>
                <a:r>
                  <a:rPr lang="en-US" sz="1400" dirty="0"/>
                  <a:t> </a:t>
                </a:r>
                <a14:m>
                  <m:oMath xmlns:m="http://schemas.openxmlformats.org/officeDocument/2006/math">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e>
                          </m:mr>
                          <m:mr>
                            <m:e>
                              <m:r>
                                <a:rPr lang="en-US" sz="1400" i="1">
                                  <a:latin typeface="Cambria Math" panose="02040503050406030204" pitchFamily="18" charset="0"/>
                                  <a:ea typeface="Cambria Math" panose="02040503050406030204" pitchFamily="18" charset="0"/>
                                </a:rPr>
                                <m:t>⋮</m:t>
                              </m:r>
                            </m:e>
                          </m:m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e>
                          </m:mr>
                        </m:m>
                      </m:e>
                    </m:d>
                    <m:r>
                      <a:rPr lang="en-US" sz="1400" b="0" i="1" smtClean="0">
                        <a:latin typeface="Cambria Math" panose="02040503050406030204" pitchFamily="18" charset="0"/>
                      </a:rPr>
                      <m:t>=</m:t>
                    </m:r>
                  </m:oMath>
                </a14:m>
                <a:r>
                  <a:rPr lang="en-US" sz="1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d>
                  </m:oMath>
                </a14:m>
                <a:r>
                  <a:rPr lang="en-US" sz="1400" dirty="0"/>
                  <a:t> </a:t>
                </a:r>
                <a14:m>
                  <m:oMath xmlns:m="http://schemas.openxmlformats.org/officeDocument/2006/math">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i="1">
                                      <a:latin typeface="Cambria Math" panose="02040503050406030204" pitchFamily="18" charset="0"/>
                                    </a:rPr>
                                    <m:t>𝑇</m:t>
                                  </m:r>
                                </m:sup>
                              </m:sSup>
                            </m:e>
                          </m:mr>
                          <m:mr>
                            <m:e>
                              <m:r>
                                <a:rPr lang="en-US" sz="1400" i="1">
                                  <a:latin typeface="Cambria Math" panose="02040503050406030204" pitchFamily="18" charset="0"/>
                                  <a:ea typeface="Cambria Math" panose="02040503050406030204" pitchFamily="18" charset="0"/>
                                </a:rPr>
                                <m:t>⋮</m:t>
                              </m:r>
                            </m:e>
                          </m:m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b="0" i="1" smtClean="0">
                                          <a:latin typeface="Cambria Math" panose="02040503050406030204" pitchFamily="18" charset="0"/>
                                        </a:rPr>
                                        <m:t>𝑝</m:t>
                                      </m:r>
                                    </m:sub>
                                  </m:sSub>
                                </m:e>
                                <m:sup>
                                  <m:r>
                                    <a:rPr lang="en-US" sz="1400" i="1">
                                      <a:latin typeface="Cambria Math" panose="02040503050406030204" pitchFamily="18" charset="0"/>
                                    </a:rPr>
                                    <m:t>𝑇</m:t>
                                  </m:r>
                                </m:sup>
                              </m:sSup>
                            </m:e>
                          </m:mr>
                        </m:m>
                      </m:e>
                    </m:d>
                  </m:oMath>
                </a14:m>
                <a:r>
                  <a:rPr lang="en-US" sz="1400" b="1" dirty="0"/>
                  <a:t> </a:t>
                </a:r>
                <a14:m>
                  <m:oMath xmlns:m="http://schemas.openxmlformats.org/officeDocument/2006/math">
                    <m:r>
                      <a:rPr lang="en-US" sz="1400" b="1" i="1" smtClean="0">
                        <a:latin typeface="Cambria Math" panose="02040503050406030204" pitchFamily="18" charset="0"/>
                      </a:rPr>
                      <m:t>𝒚</m:t>
                    </m:r>
                    <m:r>
                      <a:rPr lang="en-US" sz="1400" b="1"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𝑈𝑈</m:t>
                        </m:r>
                      </m:e>
                      <m:sup>
                        <m:r>
                          <a:rPr lang="en-US" sz="1400" i="1">
                            <a:latin typeface="Cambria Math" panose="02040503050406030204" pitchFamily="18" charset="0"/>
                          </a:rPr>
                          <m:t>𝑇</m:t>
                        </m:r>
                      </m:sup>
                    </m:sSup>
                    <m:r>
                      <a:rPr lang="en-US" sz="1400" b="1" i="1" smtClean="0">
                        <a:latin typeface="Cambria Math" panose="02040503050406030204" pitchFamily="18" charset="0"/>
                      </a:rPr>
                      <m:t>𝒚</m:t>
                    </m:r>
                  </m:oMath>
                </a14:m>
                <a:endParaRPr lang="en-US" sz="14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1132238B-064C-FA75-90C6-1DF73328B06B}"/>
                  </a:ext>
                </a:extLst>
              </p:cNvPr>
              <p:cNvSpPr txBox="1">
                <a:spLocks noRot="1" noChangeAspect="1" noMove="1" noResize="1" noEditPoints="1" noAdjustHandles="1" noChangeArrowheads="1" noChangeShapeType="1" noTextEdit="1"/>
              </p:cNvSpPr>
              <p:nvPr/>
            </p:nvSpPr>
            <p:spPr>
              <a:xfrm>
                <a:off x="4386649" y="1207750"/>
                <a:ext cx="8007177" cy="110081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267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6A164E-C8FF-48A4-2A5E-CC289B350F93}"/>
                  </a:ext>
                </a:extLst>
              </p:cNvPr>
              <p:cNvSpPr>
                <a:spLocks noGrp="1"/>
              </p:cNvSpPr>
              <p:nvPr>
                <p:ph idx="1"/>
              </p:nvPr>
            </p:nvSpPr>
            <p:spPr>
              <a:xfrm>
                <a:off x="519350" y="1507524"/>
                <a:ext cx="8402229" cy="5213951"/>
              </a:xfrm>
            </p:spPr>
            <p:txBody>
              <a:bodyPr>
                <a:normAutofit fontScale="92500" lnSpcReduction="20000"/>
              </a:bodyPr>
              <a:lstStyle/>
              <a:p>
                <a:pPr>
                  <a:lnSpc>
                    <a:spcPct val="120000"/>
                  </a:lnSpc>
                </a:pPr>
                <a:r>
                  <a:rPr lang="en-US" sz="1800" dirty="0">
                    <a:latin typeface="Arial" panose="020B0604020202020204" pitchFamily="34" charset="0"/>
                    <a:cs typeface="Arial" panose="020B0604020202020204" pitchFamily="34" charset="0"/>
                  </a:rPr>
                  <a:t>Least Square method is used to find a linear regression (linear curve fitting) – try to find a line which fits the discrete data points</a:t>
                </a:r>
              </a:p>
              <a:p>
                <a:pPr marL="457200" lvl="1" indent="0">
                  <a:lnSpc>
                    <a:spcPct val="120000"/>
                  </a:lnSpc>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𝑥</m:t>
                      </m:r>
                    </m:oMath>
                  </m:oMathPara>
                </a14:m>
                <a:endParaRPr lang="en-US" sz="1600" dirty="0">
                  <a:latin typeface="Arial" panose="020B0604020202020204" pitchFamily="34" charset="0"/>
                  <a:cs typeface="Arial" panose="020B0604020202020204" pitchFamily="34" charset="0"/>
                </a:endParaRPr>
              </a:p>
              <a:p>
                <a:pPr marL="457200" lvl="1" indent="0">
                  <a:lnSpc>
                    <a:spcPct val="120000"/>
                  </a:lnSpc>
                  <a:buNone/>
                </a:pPr>
                <a:r>
                  <a:rPr lang="en-US" sz="1600" dirty="0">
                    <a:latin typeface="Arial" panose="020B0604020202020204" pitchFamily="34" charset="0"/>
                    <a:cs typeface="Arial" panose="020B0604020202020204" pitchFamily="34" charset="0"/>
                  </a:rPr>
                  <a:t>such that </a:t>
                </a:r>
                <a14:m>
                  <m:oMath xmlns:m="http://schemas.openxmlformats.org/officeDocument/2006/math">
                    <m:nary>
                      <m:naryPr>
                        <m:chr m:val="∑"/>
                        <m:subHide m:val="on"/>
                        <m:supHide m:val="on"/>
                        <m:ctrlPr>
                          <a:rPr lang="en-US" sz="1600" b="0" i="1" smtClean="0">
                            <a:latin typeface="Cambria Math" panose="02040503050406030204" pitchFamily="18" charset="0"/>
                            <a:ea typeface="Cambria Math" panose="02040503050406030204" pitchFamily="18" charset="0"/>
                          </a:rPr>
                        </m:ctrlPr>
                      </m:naryPr>
                      <m:sub/>
                      <m:sup/>
                      <m:e>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e>
                    </m:nary>
                  </m:oMath>
                </a14:m>
                <a:r>
                  <a:rPr lang="en-US" sz="1600" dirty="0">
                    <a:latin typeface="Arial" panose="020B0604020202020204" pitchFamily="34" charset="0"/>
                    <a:cs typeface="Arial" panose="020B0604020202020204" pitchFamily="34" charset="0"/>
                  </a:rPr>
                  <a:t> is minimal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oMath>
                </a14:m>
                <a:r>
                  <a:rPr lang="en-US" sz="1600" dirty="0">
                    <a:latin typeface="Arial" panose="020B0604020202020204" pitchFamily="34" charset="0"/>
                    <a:cs typeface="Arial" panose="020B0604020202020204" pitchFamily="34" charset="0"/>
                  </a:rPr>
                  <a:t>is the estimated value from the linear equation </a:t>
                </a:r>
                <a14:m>
                  <m:oMath xmlns:m="http://schemas.openxmlformats.org/officeDocument/2006/math">
                    <m:r>
                      <a:rPr lang="en-US" sz="1600" i="1">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𝑥</m:t>
                    </m:r>
                  </m:oMath>
                </a14:m>
                <a:r>
                  <a:rPr lang="en-US" sz="1600" dirty="0">
                    <a:latin typeface="Arial" panose="020B0604020202020204" pitchFamily="34" charset="0"/>
                    <a:cs typeface="Arial" panose="020B0604020202020204" pitchFamily="34" charset="0"/>
                  </a:rPr>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latin typeface="Arial" panose="020B0604020202020204" pitchFamily="34" charset="0"/>
                    <a:cs typeface="Arial" panose="020B0604020202020204" pitchFamily="34" charset="0"/>
                  </a:rPr>
                  <a:t> called regression coefficients)</a:t>
                </a:r>
              </a:p>
              <a:p>
                <a:pPr>
                  <a:lnSpc>
                    <a:spcPct val="120000"/>
                  </a:lnSpc>
                </a:pPr>
                <a:r>
                  <a:rPr lang="en-US" sz="1800" dirty="0">
                    <a:latin typeface="Arial" panose="020B0604020202020204" pitchFamily="34" charset="0"/>
                    <a:cs typeface="Arial" panose="020B0604020202020204" pitchFamily="34" charset="0"/>
                  </a:rPr>
                  <a:t> Solution:</a:t>
                </a:r>
              </a:p>
              <a:p>
                <a:pPr lvl="1">
                  <a:lnSpc>
                    <a:spcPct val="12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Given </a:t>
                </a:r>
                <a14:m>
                  <m:oMath xmlns:m="http://schemas.openxmlformats.org/officeDocument/2006/math">
                    <m:r>
                      <a:rPr lang="en-US" sz="1600" b="0" i="1" smtClean="0">
                        <a:latin typeface="Cambria Math" panose="02040503050406030204" pitchFamily="18" charset="0"/>
                        <a:ea typeface="Cambria Math" panose="02040503050406030204" pitchFamily="18" charset="0"/>
                      </a:rPr>
                      <m:t>𝑛</m:t>
                    </m:r>
                  </m:oMath>
                </a14:m>
                <a:r>
                  <a:rPr lang="en-US" sz="1600" dirty="0">
                    <a:latin typeface="Arial" panose="020B0604020202020204" pitchFamily="34" charset="0"/>
                    <a:cs typeface="Arial" panose="020B0604020202020204" pitchFamily="34" charset="0"/>
                  </a:rPr>
                  <a:t> data points, the system equations are:</a:t>
                </a:r>
                <a:r>
                  <a:rPr lang="en-US" sz="1600" dirty="0">
                    <a:latin typeface="Arial" panose="020B0604020202020204" pitchFamily="34" charset="0"/>
                    <a:ea typeface="Cambria Math" panose="02040503050406030204" pitchFamily="18" charset="0"/>
                    <a:cs typeface="Arial" panose="020B0604020202020204" pitchFamily="34" charset="0"/>
                  </a:rPr>
                  <a:t> </a:t>
                </a:r>
              </a:p>
              <a:p>
                <a:pPr marL="457200" lvl="1" indent="0">
                  <a:lnSpc>
                    <a:spcPct val="120000"/>
                  </a:lnSpc>
                  <a:buNone/>
                </a:pPr>
                <a:r>
                  <a:rPr lang="en-US"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Sub>
                        </m:e>
                      </m:mr>
                      <m:mr>
                        <m:e>
                          <m:r>
                            <a:rPr lang="en-US" sz="1600" i="1" smtClean="0">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Sub>
                        </m:e>
                      </m:mr>
                    </m:m>
                    <m:r>
                      <a:rPr lang="en-US" sz="1600" i="1">
                        <a:latin typeface="Cambria Math" panose="02040503050406030204" pitchFamily="18" charset="0"/>
                        <a:ea typeface="Cambria Math" panose="02040503050406030204" pitchFamily="18" charset="0"/>
                      </a:rPr>
                      <m:t> </m:t>
                    </m:r>
                  </m:oMath>
                </a14:m>
                <a:r>
                  <a:rPr lang="en-US" sz="1600" dirty="0">
                    <a:latin typeface="Arial" panose="020B0604020202020204" pitchFamily="34" charset="0"/>
                    <a:cs typeface="Arial" panose="020B0604020202020204" pitchFamily="34" charset="0"/>
                    <a:sym typeface="Wingdings" pitchFamily="2" charset="2"/>
                  </a:rPr>
                  <a:t></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𝑛</m:t>
                                  </m:r>
                                </m:sub>
                              </m:sSub>
                            </m:e>
                          </m:mr>
                        </m:m>
                      </m:e>
                    </m:d>
                    <m:r>
                      <a:rPr lang="en-US" sz="1600" b="1"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e>
                              <m:r>
                                <a:rPr lang="en-US" sz="1600" i="1">
                                  <a:latin typeface="Cambria Math" panose="02040503050406030204" pitchFamily="18" charset="0"/>
                                  <a:ea typeface="Cambria Math" panose="02040503050406030204" pitchFamily="18" charset="0"/>
                                </a:rPr>
                                <m:t>⋮</m:t>
                              </m:r>
                            </m:e>
                          </m:mr>
                          <m:mr>
                            <m:e>
                              <m: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Sub>
                            </m:e>
                          </m:mr>
                        </m:m>
                      </m:e>
                    </m:d>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e>
                          </m:mr>
                        </m:m>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The least square solution: </a:t>
                </a:r>
                <a14:m>
                  <m:oMath xmlns:m="http://schemas.openxmlformats.org/officeDocument/2006/math">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ea typeface="Cambria Math" panose="02040503050406030204" pitchFamily="18" charset="0"/>
                          </a:rPr>
                          <m:t>−1</m:t>
                        </m:r>
                      </m:sup>
                    </m:sSup>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smtClean="0">
                        <a:latin typeface="Cambria Math" panose="02040503050406030204" pitchFamily="18" charset="0"/>
                        <a:ea typeface="Cambria Math" panose="02040503050406030204" pitchFamily="18" charset="0"/>
                      </a:rPr>
                      <m:t>𝒚</m:t>
                    </m:r>
                  </m:oMath>
                </a14:m>
                <a:r>
                  <a:rPr lang="en-US" sz="1600" dirty="0">
                    <a:latin typeface="Arial" panose="020B0604020202020204" pitchFamily="34" charset="0"/>
                    <a:cs typeface="Arial" panose="020B0604020202020204" pitchFamily="34" charset="0"/>
                  </a:rPr>
                  <a:t> </a:t>
                </a:r>
              </a:p>
              <a:p>
                <a:pPr>
                  <a:lnSpc>
                    <a:spcPct val="120000"/>
                  </a:lnSpc>
                </a:pPr>
                <a:r>
                  <a:rPr lang="en-US" sz="1800"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1600" i="1">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2</m:t>
                              </m:r>
                            </m:e>
                          </m:mr>
                          <m:mr>
                            <m:e>
                              <m: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5</m:t>
                              </m:r>
                            </m:e>
                          </m:mr>
                          <m:mr>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1</m:t>
                                  </m:r>
                                </m:e>
                              </m:eqArr>
                            </m:e>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7</m:t>
                                  </m:r>
                                </m:e>
                                <m:e>
                                  <m:r>
                                    <a:rPr lang="en-US" sz="1600" b="0" i="1" smtClean="0">
                                      <a:latin typeface="Cambria Math" panose="02040503050406030204" pitchFamily="18" charset="0"/>
                                      <a:ea typeface="Cambria Math" panose="02040503050406030204" pitchFamily="18" charset="0"/>
                                    </a:rPr>
                                    <m:t>8</m:t>
                                  </m:r>
                                </m:e>
                              </m:eqArr>
                            </m:e>
                          </m:mr>
                        </m:m>
                      </m:e>
                    </m:d>
                  </m:oMath>
                </a14:m>
                <a:r>
                  <a:rPr lang="en-US" sz="1600" dirty="0">
                    <a:latin typeface="Arial" panose="020B0604020202020204" pitchFamily="34" charset="0"/>
                    <a:cs typeface="Arial" panose="020B0604020202020204" pitchFamily="34" charset="0"/>
                  </a:rPr>
                  <a:t>, </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mr>
                          <m:mr>
                            <m:e>
                              <m:r>
                                <a:rPr lang="en-US" sz="1600" b="0" i="1" smtClean="0">
                                  <a:latin typeface="Cambria Math" panose="02040503050406030204" pitchFamily="18" charset="0"/>
                                  <a:ea typeface="Cambria Math" panose="02040503050406030204" pitchFamily="18" charset="0"/>
                                </a:rPr>
                                <m:t>2</m:t>
                              </m:r>
                            </m:e>
                          </m:mr>
                          <m:mr>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3</m:t>
                                  </m:r>
                                </m:e>
                                <m:e>
                                  <m:r>
                                    <a:rPr lang="en-US" sz="1600" b="0" i="1" smtClean="0">
                                      <a:latin typeface="Cambria Math" panose="02040503050406030204" pitchFamily="18" charset="0"/>
                                      <a:ea typeface="Cambria Math" panose="02040503050406030204" pitchFamily="18" charset="0"/>
                                    </a:rPr>
                                    <m:t>3</m:t>
                                  </m:r>
                                </m:e>
                              </m:eqArr>
                            </m:e>
                          </m:mr>
                        </m:m>
                      </m:e>
                    </m:d>
                  </m:oMath>
                </a14:m>
                <a:endParaRPr lang="en-US" sz="16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4</m:t>
                              </m:r>
                            </m:e>
                            <m:e>
                              <m:r>
                                <a:rPr lang="en-US" sz="1600" b="0" i="1" smtClean="0">
                                  <a:latin typeface="Cambria Math" panose="02040503050406030204" pitchFamily="18" charset="0"/>
                                  <a:ea typeface="Cambria Math" panose="02040503050406030204" pitchFamily="18" charset="0"/>
                                </a:rPr>
                                <m:t>22</m:t>
                              </m:r>
                            </m:e>
                          </m:mr>
                          <m:mr>
                            <m:e>
                              <m:r>
                                <a:rPr lang="en-US" sz="1600" b="0" i="1" smtClean="0">
                                  <a:latin typeface="Cambria Math" panose="02040503050406030204" pitchFamily="18" charset="0"/>
                                  <a:ea typeface="Cambria Math" panose="02040503050406030204" pitchFamily="18" charset="0"/>
                                </a:rPr>
                                <m:t>22</m:t>
                              </m:r>
                            </m:e>
                            <m:e>
                              <m:r>
                                <a:rPr lang="en-US" sz="1600" b="0" i="1" smtClean="0">
                                  <a:latin typeface="Cambria Math" panose="02040503050406030204" pitchFamily="18" charset="0"/>
                                  <a:ea typeface="Cambria Math" panose="02040503050406030204" pitchFamily="18" charset="0"/>
                                </a:rPr>
                                <m:t>142</m:t>
                              </m:r>
                            </m:e>
                          </m:mr>
                        </m:m>
                      </m:e>
                    </m:d>
                  </m:oMath>
                </a14:m>
                <a:r>
                  <a:rPr lang="en-US" sz="1600" dirty="0">
                    <a:latin typeface="Arial" panose="020B0604020202020204" pitchFamily="34" charset="0"/>
                    <a:cs typeface="Arial" panose="020B0604020202020204" pitchFamily="34" charset="0"/>
                  </a:rPr>
                  <a:t>,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oMath>
                </a14:m>
                <a:r>
                  <a:rPr lang="en-US" sz="16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9</m:t>
                              </m:r>
                            </m:e>
                          </m:mr>
                          <m:mr>
                            <m:e>
                              <m:r>
                                <a:rPr lang="en-US" sz="1600" b="0" i="1" smtClean="0">
                                  <a:latin typeface="Cambria Math" panose="02040503050406030204" pitchFamily="18" charset="0"/>
                                  <a:ea typeface="Cambria Math" panose="02040503050406030204" pitchFamily="18" charset="0"/>
                                </a:rPr>
                                <m:t>57</m:t>
                              </m:r>
                            </m:e>
                          </m:mr>
                        </m:m>
                      </m:e>
                    </m:d>
                  </m:oMath>
                </a14:m>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4</m:t>
                                  </m:r>
                                </m:e>
                                <m:e>
                                  <m:r>
                                    <a:rPr lang="en-US" sz="1600" i="1">
                                      <a:latin typeface="Cambria Math" panose="02040503050406030204" pitchFamily="18" charset="0"/>
                                      <a:ea typeface="Cambria Math" panose="02040503050406030204" pitchFamily="18" charset="0"/>
                                    </a:rPr>
                                    <m:t>22</m:t>
                                  </m:r>
                                </m:e>
                              </m:mr>
                              <m:mr>
                                <m:e>
                                  <m:r>
                                    <a:rPr lang="en-US" sz="1600" i="1">
                                      <a:latin typeface="Cambria Math" panose="02040503050406030204" pitchFamily="18" charset="0"/>
                                      <a:ea typeface="Cambria Math" panose="02040503050406030204" pitchFamily="18" charset="0"/>
                                    </a:rPr>
                                    <m:t>22</m:t>
                                  </m:r>
                                </m:e>
                                <m:e>
                                  <m:r>
                                    <a:rPr lang="en-US" sz="1600" i="1">
                                      <a:latin typeface="Cambria Math" panose="02040503050406030204" pitchFamily="18" charset="0"/>
                                      <a:ea typeface="Cambria Math" panose="02040503050406030204" pitchFamily="18" charset="0"/>
                                    </a:rPr>
                                    <m:t>142</m:t>
                                  </m:r>
                                </m:e>
                              </m:mr>
                            </m:m>
                          </m:e>
                        </m:d>
                      </m:e>
                      <m:sup>
                        <m:r>
                          <a:rPr lang="en-US" sz="1600" i="1">
                            <a:latin typeface="Cambria Math" panose="02040503050406030204" pitchFamily="18" charset="0"/>
                            <a:ea typeface="Cambria Math" panose="02040503050406030204" pitchFamily="18" charset="0"/>
                          </a:rPr>
                          <m:t>−1</m:t>
                        </m:r>
                      </m:sup>
                    </m:sSup>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9</m:t>
                              </m:r>
                            </m:e>
                          </m:mr>
                          <m:mr>
                            <m:e>
                              <m:r>
                                <a:rPr lang="en-US" sz="1600" i="1">
                                  <a:latin typeface="Cambria Math" panose="02040503050406030204" pitchFamily="18" charset="0"/>
                                  <a:ea typeface="Cambria Math" panose="02040503050406030204" pitchFamily="18" charset="0"/>
                                </a:rPr>
                                <m:t>57</m:t>
                              </m:r>
                            </m:e>
                          </m:mr>
                        </m:m>
                      </m:e>
                    </m:d>
                    <m:r>
                      <a:rPr lang="en-US" sz="1600" b="0" i="1" smtClean="0">
                        <a:latin typeface="Cambria Math" panose="02040503050406030204" pitchFamily="18" charset="0"/>
                        <a:ea typeface="Cambria Math" panose="02040503050406030204" pitchFamily="18" charset="0"/>
                      </a:rPr>
                      <m:t>=</m:t>
                    </m:r>
                  </m:oMath>
                </a14:m>
                <a:r>
                  <a:rPr lang="en-US"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a:rPr lang="en-US" sz="1600" b="0" i="1" smtClean="0">
                                  <a:latin typeface="Cambria Math" panose="02040503050406030204" pitchFamily="18" charset="0"/>
                                  <a:ea typeface="Cambria Math" panose="02040503050406030204" pitchFamily="18" charset="0"/>
                                </a:rPr>
                                <m:t>2/7</m:t>
                              </m:r>
                            </m:e>
                          </m:mr>
                          <m:mr>
                            <m:e>
                              <m:r>
                                <a:rPr lang="en-US" sz="1600" b="0" i="1" smtClean="0">
                                  <a:latin typeface="Cambria Math" panose="02040503050406030204" pitchFamily="18" charset="0"/>
                                  <a:ea typeface="Cambria Math" panose="02040503050406030204" pitchFamily="18" charset="0"/>
                                </a:rPr>
                                <m:t>5/14</m:t>
                              </m:r>
                            </m:e>
                          </m:mr>
                        </m:m>
                      </m:e>
                    </m:d>
                  </m:oMath>
                </a14:m>
                <a:endParaRPr lang="en-US" sz="16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sz="1600"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D16A164E-C8FF-48A4-2A5E-CC289B350F93}"/>
                  </a:ext>
                </a:extLst>
              </p:cNvPr>
              <p:cNvSpPr>
                <a:spLocks noGrp="1" noRot="1" noChangeAspect="1" noMove="1" noResize="1" noEditPoints="1" noAdjustHandles="1" noChangeArrowheads="1" noChangeShapeType="1" noTextEdit="1"/>
              </p:cNvSpPr>
              <p:nvPr>
                <p:ph idx="1"/>
              </p:nvPr>
            </p:nvSpPr>
            <p:spPr>
              <a:xfrm>
                <a:off x="519350" y="1507524"/>
                <a:ext cx="8402229" cy="5213951"/>
              </a:xfrm>
              <a:blipFill>
                <a:blip r:embed="rId2"/>
                <a:stretch>
                  <a:fillRect l="-363" t="-350" r="-508"/>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BFD9DC41-F225-A329-3699-D63EA6DBD01C}"/>
              </a:ext>
            </a:extLst>
          </p:cNvPr>
          <p:cNvSpPr>
            <a:spLocks noGrp="1"/>
          </p:cNvSpPr>
          <p:nvPr>
            <p:ph type="title"/>
          </p:nvPr>
        </p:nvSpPr>
        <p:spPr>
          <a:xfrm>
            <a:off x="838199" y="365125"/>
            <a:ext cx="10678297"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.2.1 Applications of Least Square</a:t>
            </a:r>
            <a:endParaRPr lang="en-US" dirty="0"/>
          </a:p>
        </p:txBody>
      </p:sp>
      <p:sp>
        <p:nvSpPr>
          <p:cNvPr id="4" name="Slide Number Placeholder 3">
            <a:extLst>
              <a:ext uri="{FF2B5EF4-FFF2-40B4-BE49-F238E27FC236}">
                <a16:creationId xmlns:a16="http://schemas.microsoft.com/office/drawing/2014/main" id="{0EEB971F-7288-50B7-839A-CA6287B964F7}"/>
              </a:ext>
            </a:extLst>
          </p:cNvPr>
          <p:cNvSpPr>
            <a:spLocks noGrp="1"/>
          </p:cNvSpPr>
          <p:nvPr>
            <p:ph type="sldNum" sz="quarter" idx="12"/>
          </p:nvPr>
        </p:nvSpPr>
        <p:spPr/>
        <p:txBody>
          <a:bodyPr/>
          <a:lstStyle/>
          <a:p>
            <a:fld id="{753F1077-7B91-4D11-8473-7F9D495CD0E2}" type="slidenum">
              <a:rPr lang="en-SG" smtClean="0"/>
              <a:t>18</a:t>
            </a:fld>
            <a:endParaRPr lang="en-SG"/>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1A1868-23E2-D0C9-F3AE-8B6149D94EDA}"/>
                  </a:ext>
                </a:extLst>
              </p:cNvPr>
              <p:cNvSpPr txBox="1"/>
              <p:nvPr/>
            </p:nvSpPr>
            <p:spPr>
              <a:xfrm>
                <a:off x="5358960" y="4495326"/>
                <a:ext cx="3960634" cy="307777"/>
              </a:xfrm>
              <a:prstGeom prst="rect">
                <a:avLst/>
              </a:prstGeom>
              <a:noFill/>
            </p:spPr>
            <p:txBody>
              <a:bodyPr wrap="square">
                <a:spAutoFit/>
              </a:bodyPr>
              <a:lstStyle/>
              <a:p>
                <a:r>
                  <a:rPr lang="en-US" sz="1400" dirty="0">
                    <a:latin typeface="Arial" panose="020B0604020202020204" pitchFamily="34" charset="0"/>
                    <a:ea typeface="Cambria Math" panose="02040503050406030204" pitchFamily="18" charset="0"/>
                    <a:cs typeface="Arial" panose="020B0604020202020204" pitchFamily="34" charset="0"/>
                  </a:rPr>
                  <a:t>Recall</a:t>
                </a:r>
                <a:r>
                  <a:rPr lang="en-US" sz="1400" b="1" dirty="0">
                    <a:ea typeface="Cambria Math" panose="02040503050406030204" pitchFamily="18" charset="0"/>
                  </a:rPr>
                  <a:t>: </a:t>
                </a:r>
                <a14:m>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r>
                      <a:rPr lang="en-US" sz="1400" i="1">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𝐴</m:t>
                            </m:r>
                          </m:e>
                          <m:sup>
                            <m:r>
                              <a:rPr lang="en-US" sz="1400" i="1">
                                <a:latin typeface="Cambria Math" panose="02040503050406030204" pitchFamily="18" charset="0"/>
                                <a:ea typeface="Cambria Math" panose="02040503050406030204" pitchFamily="18" charset="0"/>
                              </a:rPr>
                              <m:t>𝑇</m:t>
                            </m:r>
                          </m:sup>
                        </m:sSup>
                        <m:r>
                          <a:rPr lang="en-US" sz="1400" i="1">
                            <a:latin typeface="Cambria Math" panose="02040503050406030204" pitchFamily="18" charset="0"/>
                            <a:ea typeface="Cambria Math" panose="02040503050406030204" pitchFamily="18" charset="0"/>
                          </a:rPr>
                          <m:t>𝐴</m:t>
                        </m:r>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−1</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𝐴</m:t>
                        </m:r>
                      </m:e>
                      <m:sup>
                        <m:r>
                          <a:rPr lang="en-US" sz="1400" i="1">
                            <a:latin typeface="Cambria Math" panose="02040503050406030204" pitchFamily="18" charset="0"/>
                            <a:ea typeface="Cambria Math" panose="02040503050406030204" pitchFamily="18" charset="0"/>
                          </a:rPr>
                          <m:t>𝑇</m:t>
                        </m:r>
                      </m:sup>
                    </m:sSup>
                    <m:r>
                      <a:rPr lang="en-US" sz="1400" b="1" i="1">
                        <a:latin typeface="Cambria Math" panose="02040503050406030204" pitchFamily="18" charset="0"/>
                        <a:ea typeface="Cambria Math" panose="02040503050406030204" pitchFamily="18" charset="0"/>
                      </a:rPr>
                      <m:t>𝒃</m:t>
                    </m:r>
                  </m:oMath>
                </a14:m>
                <a:r>
                  <a:rPr lang="en-US" sz="1400" dirty="0"/>
                  <a:t> </a:t>
                </a:r>
              </a:p>
            </p:txBody>
          </p:sp>
        </mc:Choice>
        <mc:Fallback xmlns="">
          <p:sp>
            <p:nvSpPr>
              <p:cNvPr id="13" name="TextBox 12">
                <a:extLst>
                  <a:ext uri="{FF2B5EF4-FFF2-40B4-BE49-F238E27FC236}">
                    <a16:creationId xmlns:a16="http://schemas.microsoft.com/office/drawing/2014/main" id="{151A1868-23E2-D0C9-F3AE-8B6149D94EDA}"/>
                  </a:ext>
                </a:extLst>
              </p:cNvPr>
              <p:cNvSpPr txBox="1">
                <a:spLocks noRot="1" noChangeAspect="1" noMove="1" noResize="1" noEditPoints="1" noAdjustHandles="1" noChangeArrowheads="1" noChangeShapeType="1" noTextEdit="1"/>
              </p:cNvSpPr>
              <p:nvPr/>
            </p:nvSpPr>
            <p:spPr>
              <a:xfrm>
                <a:off x="5358960" y="4495326"/>
                <a:ext cx="3960634" cy="307777"/>
              </a:xfrm>
              <a:prstGeom prst="rect">
                <a:avLst/>
              </a:prstGeom>
              <a:blipFill>
                <a:blip r:embed="rId3"/>
                <a:stretch>
                  <a:fillRect l="-319" t="-7692"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4">
                <a:extLst>
                  <a:ext uri="{FF2B5EF4-FFF2-40B4-BE49-F238E27FC236}">
                    <a16:creationId xmlns:a16="http://schemas.microsoft.com/office/drawing/2014/main" id="{8C852D14-73E7-415F-2825-1F956EAB7679}"/>
                  </a:ext>
                </a:extLst>
              </p:cNvPr>
              <p:cNvGraphicFramePr>
                <a:graphicFrameLocks noGrp="1"/>
              </p:cNvGraphicFramePr>
              <p:nvPr>
                <p:extLst>
                  <p:ext uri="{D42A27DB-BD31-4B8C-83A1-F6EECF244321}">
                    <p14:modId xmlns:p14="http://schemas.microsoft.com/office/powerpoint/2010/main" val="355805990"/>
                  </p:ext>
                </p:extLst>
              </p:nvPr>
            </p:nvGraphicFramePr>
            <p:xfrm>
              <a:off x="9077733" y="3536223"/>
              <a:ext cx="2594916" cy="1295400"/>
            </p:xfrm>
            <a:graphic>
              <a:graphicData uri="http://schemas.openxmlformats.org/drawingml/2006/table">
                <a:tbl>
                  <a:tblPr firstRow="1" bandRow="1">
                    <a:tableStyleId>{5940675A-B579-460E-94D1-54222C63F5DA}</a:tableStyleId>
                  </a:tblPr>
                  <a:tblGrid>
                    <a:gridCol w="864972">
                      <a:extLst>
                        <a:ext uri="{9D8B030D-6E8A-4147-A177-3AD203B41FA5}">
                          <a16:colId xmlns:a16="http://schemas.microsoft.com/office/drawing/2014/main" val="1760267010"/>
                        </a:ext>
                      </a:extLst>
                    </a:gridCol>
                    <a:gridCol w="864972">
                      <a:extLst>
                        <a:ext uri="{9D8B030D-6E8A-4147-A177-3AD203B41FA5}">
                          <a16:colId xmlns:a16="http://schemas.microsoft.com/office/drawing/2014/main" val="2216668541"/>
                        </a:ext>
                      </a:extLst>
                    </a:gridCol>
                    <a:gridCol w="864972">
                      <a:extLst>
                        <a:ext uri="{9D8B030D-6E8A-4147-A177-3AD203B41FA5}">
                          <a16:colId xmlns:a16="http://schemas.microsoft.com/office/drawing/2014/main" val="2256117054"/>
                        </a:ext>
                      </a:extLst>
                    </a:gridCol>
                  </a:tblGrid>
                  <a:tr h="207455">
                    <a:tc>
                      <a:txBody>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𝑖</m:t>
                                </m:r>
                              </m:oMath>
                            </m:oMathPara>
                          </a14:m>
                          <a:endParaRPr lang="en-US" sz="11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𝑥</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𝑦</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6627962"/>
                      </a:ext>
                    </a:extLst>
                  </a:tr>
                  <a:tr h="207455">
                    <a:tc>
                      <a:txBody>
                        <a:bodyPr/>
                        <a:lstStyle/>
                        <a:p>
                          <a:r>
                            <a:rPr lang="en-US" sz="1100" dirty="0">
                              <a:latin typeface="Arial" panose="020B0604020202020204" pitchFamily="34" charset="0"/>
                              <a:cs typeface="Arial" panose="020B0604020202020204" pitchFamily="34" charset="0"/>
                            </a:rPr>
                            <a:t>1</a:t>
                          </a:r>
                        </a:p>
                      </a:txBody>
                      <a:tcPr/>
                    </a:tc>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256825932"/>
                      </a:ext>
                    </a:extLst>
                  </a:tr>
                  <a:tr h="207455">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5</a:t>
                          </a:r>
                        </a:p>
                      </a:txBody>
                      <a:tcPr/>
                    </a:tc>
                    <a:tc>
                      <a:txBody>
                        <a:bodyPr/>
                        <a:lstStyle/>
                        <a:p>
                          <a:r>
                            <a:rPr lang="en-US" sz="1100"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257538620"/>
                      </a:ext>
                    </a:extLst>
                  </a:tr>
                  <a:tr h="207455">
                    <a:tc>
                      <a:txBody>
                        <a:bodyPr/>
                        <a:lstStyle/>
                        <a:p>
                          <a:r>
                            <a:rPr lang="en-US" sz="1100" dirty="0">
                              <a:latin typeface="Arial" panose="020B0604020202020204" pitchFamily="34" charset="0"/>
                              <a:cs typeface="Arial" panose="020B0604020202020204" pitchFamily="34" charset="0"/>
                            </a:rPr>
                            <a:t>3</a:t>
                          </a:r>
                        </a:p>
                      </a:txBody>
                      <a:tcPr/>
                    </a:tc>
                    <a:tc>
                      <a:txBody>
                        <a:bodyPr/>
                        <a:lstStyle/>
                        <a:p>
                          <a:r>
                            <a:rPr lang="en-US" sz="1100" dirty="0">
                              <a:latin typeface="Arial" panose="020B0604020202020204" pitchFamily="34" charset="0"/>
                              <a:cs typeface="Arial" panose="020B0604020202020204" pitchFamily="34" charset="0"/>
                            </a:rPr>
                            <a:t>7</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6825445"/>
                      </a:ext>
                    </a:extLst>
                  </a:tr>
                  <a:tr h="207455">
                    <a:tc>
                      <a:txBody>
                        <a:bodyPr/>
                        <a:lstStyle/>
                        <a:p>
                          <a:r>
                            <a:rPr lang="en-US" sz="1100" dirty="0">
                              <a:latin typeface="Arial" panose="020B0604020202020204" pitchFamily="34" charset="0"/>
                              <a:cs typeface="Arial" panose="020B0604020202020204" pitchFamily="34" charset="0"/>
                            </a:rPr>
                            <a:t>4</a:t>
                          </a:r>
                        </a:p>
                      </a:txBody>
                      <a:tcPr/>
                    </a:tc>
                    <a:tc>
                      <a:txBody>
                        <a:bodyPr/>
                        <a:lstStyle/>
                        <a:p>
                          <a:r>
                            <a:rPr lang="en-US" sz="1100" dirty="0">
                              <a:latin typeface="Arial" panose="020B0604020202020204" pitchFamily="34" charset="0"/>
                              <a:cs typeface="Arial" panose="020B0604020202020204" pitchFamily="34" charset="0"/>
                            </a:rPr>
                            <a:t>8</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963791401"/>
                      </a:ext>
                    </a:extLst>
                  </a:tr>
                </a:tbl>
              </a:graphicData>
            </a:graphic>
          </p:graphicFrame>
        </mc:Choice>
        <mc:Fallback xmlns="">
          <p:graphicFrame>
            <p:nvGraphicFramePr>
              <p:cNvPr id="14" name="Table 14">
                <a:extLst>
                  <a:ext uri="{FF2B5EF4-FFF2-40B4-BE49-F238E27FC236}">
                    <a16:creationId xmlns:a16="http://schemas.microsoft.com/office/drawing/2014/main" id="{8C852D14-73E7-415F-2825-1F956EAB7679}"/>
                  </a:ext>
                </a:extLst>
              </p:cNvPr>
              <p:cNvGraphicFramePr>
                <a:graphicFrameLocks noGrp="1"/>
              </p:cNvGraphicFramePr>
              <p:nvPr>
                <p:extLst>
                  <p:ext uri="{D42A27DB-BD31-4B8C-83A1-F6EECF244321}">
                    <p14:modId xmlns:p14="http://schemas.microsoft.com/office/powerpoint/2010/main" val="355805990"/>
                  </p:ext>
                </p:extLst>
              </p:nvPr>
            </p:nvGraphicFramePr>
            <p:xfrm>
              <a:off x="9077733" y="3536223"/>
              <a:ext cx="2594916" cy="1295400"/>
            </p:xfrm>
            <a:graphic>
              <a:graphicData uri="http://schemas.openxmlformats.org/drawingml/2006/table">
                <a:tbl>
                  <a:tblPr firstRow="1" bandRow="1">
                    <a:tableStyleId>{5940675A-B579-460E-94D1-54222C63F5DA}</a:tableStyleId>
                  </a:tblPr>
                  <a:tblGrid>
                    <a:gridCol w="864972">
                      <a:extLst>
                        <a:ext uri="{9D8B030D-6E8A-4147-A177-3AD203B41FA5}">
                          <a16:colId xmlns:a16="http://schemas.microsoft.com/office/drawing/2014/main" val="1760267010"/>
                        </a:ext>
                      </a:extLst>
                    </a:gridCol>
                    <a:gridCol w="864972">
                      <a:extLst>
                        <a:ext uri="{9D8B030D-6E8A-4147-A177-3AD203B41FA5}">
                          <a16:colId xmlns:a16="http://schemas.microsoft.com/office/drawing/2014/main" val="2216668541"/>
                        </a:ext>
                      </a:extLst>
                    </a:gridCol>
                    <a:gridCol w="864972">
                      <a:extLst>
                        <a:ext uri="{9D8B030D-6E8A-4147-A177-3AD203B41FA5}">
                          <a16:colId xmlns:a16="http://schemas.microsoft.com/office/drawing/2014/main" val="2256117054"/>
                        </a:ext>
                      </a:extLst>
                    </a:gridCol>
                  </a:tblGrid>
                  <a:tr h="259080">
                    <a:tc>
                      <a:txBody>
                        <a:bodyPr/>
                        <a:lstStyle/>
                        <a:p>
                          <a:endParaRPr lang="en-US"/>
                        </a:p>
                      </a:txBody>
                      <a:tcPr>
                        <a:blipFill>
                          <a:blip r:embed="rId4"/>
                          <a:stretch>
                            <a:fillRect t="-4762" r="-200000" b="-409524"/>
                          </a:stretch>
                        </a:blipFill>
                      </a:tcPr>
                    </a:tc>
                    <a:tc>
                      <a:txBody>
                        <a:bodyPr/>
                        <a:lstStyle/>
                        <a:p>
                          <a:endParaRPr lang="en-US"/>
                        </a:p>
                      </a:txBody>
                      <a:tcPr>
                        <a:blipFill>
                          <a:blip r:embed="rId4"/>
                          <a:stretch>
                            <a:fillRect l="-101471" t="-4762" r="-102941" b="-409524"/>
                          </a:stretch>
                        </a:blipFill>
                      </a:tcPr>
                    </a:tc>
                    <a:tc>
                      <a:txBody>
                        <a:bodyPr/>
                        <a:lstStyle/>
                        <a:p>
                          <a:endParaRPr lang="en-US"/>
                        </a:p>
                      </a:txBody>
                      <a:tcPr>
                        <a:blipFill>
                          <a:blip r:embed="rId4"/>
                          <a:stretch>
                            <a:fillRect l="-198551" t="-4762" r="-1449" b="-409524"/>
                          </a:stretch>
                        </a:blipFill>
                      </a:tcPr>
                    </a:tc>
                    <a:extLst>
                      <a:ext uri="{0D108BD9-81ED-4DB2-BD59-A6C34878D82A}">
                        <a16:rowId xmlns:a16="http://schemas.microsoft.com/office/drawing/2014/main" val="1426627962"/>
                      </a:ext>
                    </a:extLst>
                  </a:tr>
                  <a:tr h="259080">
                    <a:tc>
                      <a:txBody>
                        <a:bodyPr/>
                        <a:lstStyle/>
                        <a:p>
                          <a:r>
                            <a:rPr lang="en-US" sz="1100" dirty="0">
                              <a:latin typeface="Arial" panose="020B0604020202020204" pitchFamily="34" charset="0"/>
                              <a:cs typeface="Arial" panose="020B0604020202020204" pitchFamily="34" charset="0"/>
                            </a:rPr>
                            <a:t>1</a:t>
                          </a:r>
                        </a:p>
                      </a:txBody>
                      <a:tcPr/>
                    </a:tc>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256825932"/>
                      </a:ext>
                    </a:extLst>
                  </a:tr>
                  <a:tr h="259080">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5</a:t>
                          </a:r>
                        </a:p>
                      </a:txBody>
                      <a:tcPr/>
                    </a:tc>
                    <a:tc>
                      <a:txBody>
                        <a:bodyPr/>
                        <a:lstStyle/>
                        <a:p>
                          <a:r>
                            <a:rPr lang="en-US" sz="1100"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257538620"/>
                      </a:ext>
                    </a:extLst>
                  </a:tr>
                  <a:tr h="259080">
                    <a:tc>
                      <a:txBody>
                        <a:bodyPr/>
                        <a:lstStyle/>
                        <a:p>
                          <a:r>
                            <a:rPr lang="en-US" sz="1100" dirty="0">
                              <a:latin typeface="Arial" panose="020B0604020202020204" pitchFamily="34" charset="0"/>
                              <a:cs typeface="Arial" panose="020B0604020202020204" pitchFamily="34" charset="0"/>
                            </a:rPr>
                            <a:t>3</a:t>
                          </a:r>
                        </a:p>
                      </a:txBody>
                      <a:tcPr/>
                    </a:tc>
                    <a:tc>
                      <a:txBody>
                        <a:bodyPr/>
                        <a:lstStyle/>
                        <a:p>
                          <a:r>
                            <a:rPr lang="en-US" sz="1100" dirty="0">
                              <a:latin typeface="Arial" panose="020B0604020202020204" pitchFamily="34" charset="0"/>
                              <a:cs typeface="Arial" panose="020B0604020202020204" pitchFamily="34" charset="0"/>
                            </a:rPr>
                            <a:t>7</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6825445"/>
                      </a:ext>
                    </a:extLst>
                  </a:tr>
                  <a:tr h="259080">
                    <a:tc>
                      <a:txBody>
                        <a:bodyPr/>
                        <a:lstStyle/>
                        <a:p>
                          <a:r>
                            <a:rPr lang="en-US" sz="1100" dirty="0">
                              <a:latin typeface="Arial" panose="020B0604020202020204" pitchFamily="34" charset="0"/>
                              <a:cs typeface="Arial" panose="020B0604020202020204" pitchFamily="34" charset="0"/>
                            </a:rPr>
                            <a:t>4</a:t>
                          </a:r>
                        </a:p>
                      </a:txBody>
                      <a:tcPr/>
                    </a:tc>
                    <a:tc>
                      <a:txBody>
                        <a:bodyPr/>
                        <a:lstStyle/>
                        <a:p>
                          <a:r>
                            <a:rPr lang="en-US" sz="1100" dirty="0">
                              <a:latin typeface="Arial" panose="020B0604020202020204" pitchFamily="34" charset="0"/>
                              <a:cs typeface="Arial" panose="020B0604020202020204" pitchFamily="34" charset="0"/>
                            </a:rPr>
                            <a:t>8</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963791401"/>
                      </a:ext>
                    </a:extLst>
                  </a:tr>
                </a:tbl>
              </a:graphicData>
            </a:graphic>
          </p:graphicFrame>
        </mc:Fallback>
      </mc:AlternateContent>
      <p:pic>
        <p:nvPicPr>
          <p:cNvPr id="15" name="Picture 14">
            <a:extLst>
              <a:ext uri="{FF2B5EF4-FFF2-40B4-BE49-F238E27FC236}">
                <a16:creationId xmlns:a16="http://schemas.microsoft.com/office/drawing/2014/main" id="{C949D58D-4A65-2782-27DA-3D09D3B47A7D}"/>
              </a:ext>
            </a:extLst>
          </p:cNvPr>
          <p:cNvPicPr>
            <a:picLocks noChangeAspect="1"/>
          </p:cNvPicPr>
          <p:nvPr/>
        </p:nvPicPr>
        <p:blipFill>
          <a:blip r:embed="rId5"/>
          <a:stretch>
            <a:fillRect/>
          </a:stretch>
        </p:blipFill>
        <p:spPr>
          <a:xfrm>
            <a:off x="8962498" y="1434022"/>
            <a:ext cx="2710151" cy="1963801"/>
          </a:xfrm>
          <a:prstGeom prst="rect">
            <a:avLst/>
          </a:prstGeom>
        </p:spPr>
      </p:pic>
    </p:spTree>
    <p:extLst>
      <p:ext uri="{BB962C8B-B14F-4D97-AF65-F5344CB8AC3E}">
        <p14:creationId xmlns:p14="http://schemas.microsoft.com/office/powerpoint/2010/main" val="354951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6408-3660-239F-84A0-2E94C09BAD48}"/>
              </a:ext>
            </a:extLst>
          </p:cNvPr>
          <p:cNvSpPr>
            <a:spLocks noGrp="1"/>
          </p:cNvSpPr>
          <p:nvPr>
            <p:ph type="title"/>
          </p:nvPr>
        </p:nvSpPr>
        <p:spPr>
          <a:xfrm>
            <a:off x="432487" y="365125"/>
            <a:ext cx="11467070"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.2.1 Applications of Least Square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89CD4-C16B-685D-1091-A41660A6A0E0}"/>
                  </a:ext>
                </a:extLst>
              </p:cNvPr>
              <p:cNvSpPr>
                <a:spLocks noGrp="1"/>
              </p:cNvSpPr>
              <p:nvPr>
                <p:ph idx="1"/>
              </p:nvPr>
            </p:nvSpPr>
            <p:spPr>
              <a:xfrm>
                <a:off x="704335" y="1544594"/>
                <a:ext cx="8736227" cy="5066271"/>
              </a:xfrm>
            </p:spPr>
            <p:txBody>
              <a:bodyPr>
                <a:normAutofit fontScale="92500"/>
              </a:bodyPr>
              <a:lstStyle/>
              <a:p>
                <a:pPr>
                  <a:lnSpc>
                    <a:spcPct val="120000"/>
                  </a:lnSpc>
                </a:pPr>
                <a:r>
                  <a:rPr lang="en-US" sz="2400" dirty="0"/>
                  <a:t>Least square fitting of other curves</a:t>
                </a:r>
              </a:p>
              <a:p>
                <a:pPr lvl="1">
                  <a:lnSpc>
                    <a:spcPct val="120000"/>
                  </a:lnSpc>
                </a:pPr>
                <a:r>
                  <a:rPr lang="en-US" sz="2000" dirty="0"/>
                  <a:t>If we can use certain known functions to fit the discrete data points, </a:t>
                </a:r>
              </a:p>
              <a:p>
                <a:pPr marL="457200" lvl="1" indent="0">
                  <a:lnSpc>
                    <a:spcPct val="120000"/>
                  </a:lnSpc>
                  <a:buNone/>
                </a:pPr>
                <a:r>
                  <a:rPr lang="en-US" sz="2000" dirty="0"/>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0</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0</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𝑘</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𝑘</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endParaRPr lang="en-US" sz="2000" dirty="0">
                  <a:latin typeface="Arial" panose="020B0604020202020204" pitchFamily="34" charset="0"/>
                  <a:cs typeface="Arial" panose="020B0604020202020204" pitchFamily="34" charset="0"/>
                </a:endParaRPr>
              </a:p>
              <a:p>
                <a:pPr marL="457200" lvl="1" indent="0">
                  <a:lnSpc>
                    <a:spcPct val="120000"/>
                  </a:lnSpc>
                  <a:buNone/>
                </a:pPr>
                <a:r>
                  <a:rPr lang="en-US" sz="2000" dirty="0"/>
                  <a:t>	we can use least square method to find regression coefficients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0</m:t>
                        </m:r>
                      </m:sub>
                    </m:sSub>
                  </m:oMath>
                </a14:m>
                <a:r>
                  <a:rPr lang="en-US" sz="2000" dirty="0"/>
                  <a:t>,</a:t>
                </a: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1,</m:t>
                        </m:r>
                      </m:sub>
                    </m:sSub>
                  </m:oMath>
                </a14:m>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𝑘</m:t>
                        </m:r>
                      </m:sub>
                    </m:sSub>
                  </m:oMath>
                </a14:m>
                <a:endParaRPr lang="en-US" sz="2000" dirty="0"/>
              </a:p>
              <a:p>
                <a:pPr lvl="1">
                  <a:lnSpc>
                    <a:spcPct val="120000"/>
                  </a:lnSpc>
                </a:pPr>
                <a:r>
                  <a:rPr lang="en-US" sz="2000" dirty="0"/>
                  <a:t>Example:</a:t>
                </a:r>
              </a:p>
              <a:p>
                <a:pPr lvl="2">
                  <a:lnSpc>
                    <a:spcPct val="120000"/>
                  </a:lnSpc>
                </a:pPr>
                <a:r>
                  <a:rPr lang="en-US" sz="1800" dirty="0"/>
                  <a:t>For data shown on the right, we could fit it with a combination of linear and quadratic functions, i.e.</a:t>
                </a:r>
              </a:p>
              <a:p>
                <a:pPr marL="914400" lvl="2" indent="0">
                  <a:lnSpc>
                    <a:spcPct val="120000"/>
                  </a:lnSpc>
                  <a:buNone/>
                </a:pPr>
                <a:r>
                  <a:rPr lang="en-US" sz="1800" dirty="0"/>
                  <a:t>	</a:t>
                </a:r>
                <a:r>
                  <a:rPr lang="en-US" sz="1800" b="0" dirty="0">
                    <a:ea typeface="Cambria Math" panose="02040503050406030204" pitchFamily="18"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r>
                      <a:rPr lang="en-US" sz="1800" i="1" smtClean="0">
                        <a:latin typeface="Cambria Math" panose="02040503050406030204" pitchFamily="18" charset="0"/>
                        <a:ea typeface="Cambria Math" panose="02040503050406030204" pitchFamily="18" charset="0"/>
                      </a:rPr>
                      <m:t>𝑥</m:t>
                    </m:r>
                    <m:r>
                      <a:rPr lang="en-US" sz="1800" b="0" i="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2</m:t>
                        </m:r>
                      </m:sub>
                    </m:sSub>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𝑥</m:t>
                        </m:r>
                      </m:e>
                      <m:sup>
                        <m:r>
                          <a:rPr lang="en-US" sz="1800" b="0" i="1" smtClean="0">
                            <a:latin typeface="Cambria Math" panose="02040503050406030204" pitchFamily="18" charset="0"/>
                            <a:ea typeface="Cambria Math" panose="02040503050406030204" pitchFamily="18" charset="0"/>
                          </a:rPr>
                          <m:t>2</m:t>
                        </m:r>
                      </m:sup>
                    </m:sSup>
                  </m:oMath>
                </a14:m>
                <a:endParaRPr lang="en-US" sz="1800" dirty="0"/>
              </a:p>
              <a:p>
                <a:pPr marL="914400" lvl="2" indent="0">
                  <a:lnSpc>
                    <a:spcPct val="120000"/>
                  </a:lnSpc>
                  <a:buNone/>
                </a:pPr>
                <a:r>
                  <a:rPr lang="en-US" sz="1800" dirty="0"/>
                  <a:t>So we can form the system equations as:</a:t>
                </a:r>
              </a:p>
              <a:p>
                <a:pPr marL="914400" lvl="2" indent="0">
                  <a:lnSpc>
                    <a:spcPct val="120000"/>
                  </a:lnSpc>
                  <a:buNone/>
                </a:pPr>
                <a:r>
                  <a:rPr lang="en-US" sz="1800" dirty="0"/>
                  <a:t> </a:t>
                </a:r>
                <a14:m>
                  <m:oMath xmlns:m="http://schemas.openxmlformats.org/officeDocument/2006/math">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b="0" i="1" smtClean="0">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0</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1</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1</m:t>
                              </m:r>
                            </m:sub>
                          </m:sSub>
                          <m:r>
                            <a:rPr lang="en-US" sz="180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2</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2</m:t>
                              </m:r>
                            </m:sup>
                          </m:sSubSup>
                        </m:e>
                      </m:mr>
                      <m:mr>
                        <m:e>
                          <m:r>
                            <a:rPr lang="en-US" sz="1800" i="1" smtClean="0">
                              <a:latin typeface="Cambria Math" panose="02040503050406030204" pitchFamily="18" charset="0"/>
                              <a:ea typeface="Cambria Math" panose="02040503050406030204" pitchFamily="18" charset="0"/>
                            </a:rPr>
                            <m:t>⋮</m:t>
                          </m:r>
                        </m:e>
                      </m:mr>
                      <m:m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b="0" i="1" smtClean="0">
                                  <a:latin typeface="Cambria Math" panose="02040503050406030204" pitchFamily="18" charset="0"/>
                                  <a:ea typeface="Cambria Math" panose="02040503050406030204" pitchFamily="18" charset="0"/>
                                </a:rPr>
                                <m:t>𝑛</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0</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1</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𝑛</m:t>
                              </m:r>
                            </m:sub>
                          </m:sSub>
                          <m:r>
                            <a:rPr lang="en-US" sz="180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2</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𝑛</m:t>
                              </m:r>
                            </m:sub>
                            <m:sup>
                              <m:r>
                                <a:rPr lang="en-US" sz="1800" i="1">
                                  <a:latin typeface="Cambria Math" panose="02040503050406030204" pitchFamily="18" charset="0"/>
                                  <a:ea typeface="Cambria Math" panose="02040503050406030204" pitchFamily="18" charset="0"/>
                                </a:rPr>
                                <m:t>2</m:t>
                              </m:r>
                            </m:sup>
                          </m:sSubSup>
                        </m:e>
                      </m:mr>
                    </m:m>
                    <m:r>
                      <a:rPr lang="en-US" sz="1800" i="1">
                        <a:latin typeface="Cambria Math" panose="02040503050406030204" pitchFamily="18" charset="0"/>
                        <a:ea typeface="Cambria Math" panose="02040503050406030204" pitchFamily="18" charset="0"/>
                      </a:rPr>
                      <m:t> </m:t>
                    </m:r>
                  </m:oMath>
                </a14:m>
                <a:r>
                  <a:rPr lang="en-US" sz="1800" dirty="0">
                    <a:latin typeface="Arial" panose="020B0604020202020204" pitchFamily="34" charset="0"/>
                    <a:cs typeface="Arial" panose="020B0604020202020204" pitchFamily="34" charset="0"/>
                    <a:sym typeface="Wingdings" pitchFamily="2" charset="2"/>
                  </a:rPr>
                  <a:t></a:t>
                </a:r>
                <a14:m>
                  <m:oMath xmlns:m="http://schemas.openxmlformats.org/officeDocument/2006/math">
                    <m:r>
                      <a:rPr lang="en-US" sz="1800" b="1" i="1">
                        <a:latin typeface="Cambria Math" panose="02040503050406030204" pitchFamily="18" charset="0"/>
                        <a:ea typeface="Cambria Math" panose="02040503050406030204" pitchFamily="18" charset="0"/>
                      </a:rPr>
                      <m:t>𝒚</m:t>
                    </m:r>
                    <m:r>
                      <a:rPr lang="en-US" sz="1800" b="1" i="1" smtClean="0">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1</m:t>
                                  </m:r>
                                </m:sub>
                              </m:sSub>
                            </m:e>
                          </m:mr>
                          <m:mr>
                            <m:e>
                              <m:r>
                                <a:rPr lang="en-US" sz="1800" i="1">
                                  <a:latin typeface="Cambria Math" panose="02040503050406030204" pitchFamily="18" charset="0"/>
                                  <a:ea typeface="Cambria Math" panose="02040503050406030204" pitchFamily="18" charset="0"/>
                                </a:rPr>
                                <m:t>⋮</m:t>
                              </m:r>
                            </m:e>
                          </m:mr>
                          <m:mr>
                            <m:e>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𝑛</m:t>
                                  </m:r>
                                </m:sub>
                              </m:sSub>
                            </m:e>
                          </m:mr>
                        </m:m>
                      </m:e>
                    </m:d>
                    <m:r>
                      <a:rPr lang="en-US" sz="1800" b="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e>
                          </m:mr>
                          <m:mr>
                            <m:e>
                              <m:r>
                                <a:rPr lang="en-US" sz="1800" i="1">
                                  <a:latin typeface="Cambria Math" panose="02040503050406030204" pitchFamily="18" charset="0"/>
                                  <a:ea typeface="Cambria Math" panose="02040503050406030204" pitchFamily="18" charset="0"/>
                                </a:rPr>
                                <m:t>⋮</m:t>
                              </m:r>
                            </m:e>
                            <m:e>
                              <m:r>
                                <a:rPr lang="en-US" sz="1800" i="1">
                                  <a:latin typeface="Cambria Math" panose="02040503050406030204" pitchFamily="18" charset="0"/>
                                  <a:ea typeface="Cambria Math" panose="02040503050406030204" pitchFamily="18" charset="0"/>
                                </a:rPr>
                                <m:t>⋮</m:t>
                              </m:r>
                            </m:e>
                          </m:mr>
                          <m:mr>
                            <m:e>
                              <m:r>
                                <a:rPr lang="en-US" sz="1800" b="0" i="1" smtClean="0">
                                  <a:latin typeface="Cambria Math" panose="02040503050406030204" pitchFamily="18" charset="0"/>
                                  <a:ea typeface="Cambria Math" panose="02040503050406030204" pitchFamily="18" charset="0"/>
                                </a:rPr>
                                <m:t>1</m:t>
                              </m:r>
                            </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𝑛</m:t>
                                  </m:r>
                                </m:sub>
                              </m:sSub>
                            </m:e>
                          </m:mr>
                        </m:m>
                        <m:r>
                          <a:rPr lang="en-US" sz="1800" b="0" i="1" smtClean="0">
                            <a:latin typeface="Cambria Math" panose="02040503050406030204" pitchFamily="18" charset="0"/>
                            <a:ea typeface="Cambria Math" panose="02040503050406030204" pitchFamily="18" charset="0"/>
                          </a:rPr>
                          <m:t>   </m:t>
                        </m:r>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sSubSup>
                                <m:sSubSupPr>
                                  <m:ctrlPr>
                                    <a:rPr lang="en-US" sz="180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2</m:t>
                                  </m:r>
                                </m:sup>
                              </m:sSubSup>
                            </m:e>
                          </m:mr>
                          <m:mr>
                            <m:e>
                              <m:r>
                                <a:rPr lang="en-US" sz="1800" i="1">
                                  <a:latin typeface="Cambria Math" panose="02040503050406030204" pitchFamily="18" charset="0"/>
                                  <a:ea typeface="Cambria Math" panose="02040503050406030204" pitchFamily="18" charset="0"/>
                                </a:rPr>
                                <m:t>⋮</m:t>
                              </m:r>
                            </m:e>
                          </m:mr>
                          <m:mr>
                            <m:e>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𝑛</m:t>
                                  </m:r>
                                </m:sub>
                                <m:sup>
                                  <m:r>
                                    <a:rPr lang="en-US" sz="1800" i="1">
                                      <a:latin typeface="Cambria Math" panose="02040503050406030204" pitchFamily="18" charset="0"/>
                                      <a:ea typeface="Cambria Math" panose="02040503050406030204" pitchFamily="18" charset="0"/>
                                    </a:rPr>
                                    <m:t>2</m:t>
                                  </m:r>
                                </m:sup>
                              </m:sSubSup>
                            </m:e>
                          </m:mr>
                        </m:m>
                      </m:e>
                    </m:d>
                    <m:d>
                      <m:dPr>
                        <m:begChr m:val="["/>
                        <m:endChr m:val="]"/>
                        <m:ctrlPr>
                          <a:rPr lang="en-US" sz="1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0</m:t>
                                  </m:r>
                                </m:sub>
                              </m:sSub>
                            </m:e>
                          </m:mr>
                          <m:mr>
                            <m:e>
                              <m:eqArr>
                                <m:eqArrPr>
                                  <m:ctrlPr>
                                    <a:rPr lang="en-US" sz="1800" i="1">
                                      <a:latin typeface="Cambria Math" panose="02040503050406030204" pitchFamily="18" charset="0"/>
                                      <a:ea typeface="Cambria Math" panose="02040503050406030204" pitchFamily="18" charset="0"/>
                                    </a:rPr>
                                  </m:ctrlPr>
                                </m:eqArr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2</m:t>
                                      </m:r>
                                    </m:sub>
                                  </m:sSub>
                                </m:e>
                              </m:eqArr>
                            </m:e>
                          </m:mr>
                        </m:m>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𝑋</m:t>
                    </m:r>
                    <m:r>
                      <a:rPr lang="en-US" sz="1800" b="1" i="1" smtClean="0">
                        <a:latin typeface="Cambria Math" panose="02040503050406030204" pitchFamily="18" charset="0"/>
                        <a:ea typeface="Cambria Math" panose="02040503050406030204" pitchFamily="18" charset="0"/>
                      </a:rPr>
                      <m:t>𝜷</m:t>
                    </m:r>
                  </m:oMath>
                </a14:m>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1800" b="1" i="1">
                        <a:latin typeface="Cambria Math" panose="02040503050406030204" pitchFamily="18" charset="0"/>
                        <a:ea typeface="Cambria Math" panose="02040503050406030204" pitchFamily="18" charset="0"/>
                      </a:rPr>
                      <m:t>𝜷</m:t>
                    </m:r>
                  </m:oMath>
                </a14:m>
                <a:r>
                  <a:rPr lang="en-US" sz="18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𝑋</m:t>
                            </m:r>
                          </m:e>
                          <m:sup>
                            <m:r>
                              <a:rPr lang="en-US" sz="1800" i="1">
                                <a:latin typeface="Cambria Math" panose="02040503050406030204" pitchFamily="18" charset="0"/>
                                <a:ea typeface="Cambria Math" panose="02040503050406030204" pitchFamily="18" charset="0"/>
                              </a:rPr>
                              <m:t>𝑇</m:t>
                            </m:r>
                          </m:sup>
                        </m:sSup>
                        <m:r>
                          <a:rPr lang="en-US" sz="1800" i="1">
                            <a:latin typeface="Cambria Math" panose="02040503050406030204" pitchFamily="18" charset="0"/>
                            <a:ea typeface="Cambria Math" panose="02040503050406030204" pitchFamily="18" charset="0"/>
                          </a:rPr>
                          <m:t>𝑋</m:t>
                        </m:r>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ea typeface="Cambria Math" panose="02040503050406030204" pitchFamily="18" charset="0"/>
                          </a:rPr>
                          <m:t>−1</m:t>
                        </m:r>
                      </m:sup>
                    </m:sSup>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𝑋</m:t>
                        </m:r>
                      </m:e>
                      <m:sup>
                        <m:r>
                          <a:rPr lang="en-US" sz="1800" i="1">
                            <a:latin typeface="Cambria Math" panose="02040503050406030204" pitchFamily="18" charset="0"/>
                            <a:ea typeface="Cambria Math" panose="02040503050406030204" pitchFamily="18" charset="0"/>
                          </a:rPr>
                          <m:t>𝑇</m:t>
                        </m:r>
                      </m:sup>
                    </m:sSup>
                    <m:r>
                      <a:rPr lang="en-US" sz="1800" b="1" i="1">
                        <a:latin typeface="Cambria Math" panose="02040503050406030204" pitchFamily="18" charset="0"/>
                        <a:ea typeface="Cambria Math" panose="02040503050406030204" pitchFamily="18" charset="0"/>
                      </a:rPr>
                      <m:t>𝒚</m:t>
                    </m:r>
                  </m:oMath>
                </a14:m>
                <a:r>
                  <a:rPr lang="en-US" sz="1800" dirty="0">
                    <a:latin typeface="Arial" panose="020B0604020202020204" pitchFamily="34" charset="0"/>
                    <a:cs typeface="Arial" panose="020B0604020202020204" pitchFamily="34" charset="0"/>
                  </a:rPr>
                  <a:t> </a:t>
                </a:r>
                <a:endParaRPr lang="en-US" sz="1800" dirty="0"/>
              </a:p>
              <a:p>
                <a:pPr>
                  <a:lnSpc>
                    <a:spcPct val="120000"/>
                  </a:lnSpc>
                </a:pPr>
                <a:endParaRPr lang="en-US" sz="2400" dirty="0"/>
              </a:p>
            </p:txBody>
          </p:sp>
        </mc:Choice>
        <mc:Fallback xmlns="">
          <p:sp>
            <p:nvSpPr>
              <p:cNvPr id="3" name="Content Placeholder 2">
                <a:extLst>
                  <a:ext uri="{FF2B5EF4-FFF2-40B4-BE49-F238E27FC236}">
                    <a16:creationId xmlns:a16="http://schemas.microsoft.com/office/drawing/2014/main" id="{4E289CD4-C16B-685D-1091-A41660A6A0E0}"/>
                  </a:ext>
                </a:extLst>
              </p:cNvPr>
              <p:cNvSpPr>
                <a:spLocks noGrp="1" noRot="1" noChangeAspect="1" noMove="1" noResize="1" noEditPoints="1" noAdjustHandles="1" noChangeArrowheads="1" noChangeShapeType="1" noTextEdit="1"/>
              </p:cNvSpPr>
              <p:nvPr>
                <p:ph idx="1"/>
              </p:nvPr>
            </p:nvSpPr>
            <p:spPr>
              <a:xfrm>
                <a:off x="704335" y="1544594"/>
                <a:ext cx="8736227" cy="5066271"/>
              </a:xfrm>
              <a:blipFill>
                <a:blip r:embed="rId2"/>
                <a:stretch>
                  <a:fillRect l="-8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9932BD-4AFF-F8A8-7313-485EE5FEF3EB}"/>
              </a:ext>
            </a:extLst>
          </p:cNvPr>
          <p:cNvSpPr>
            <a:spLocks noGrp="1"/>
          </p:cNvSpPr>
          <p:nvPr>
            <p:ph type="sldNum" sz="quarter" idx="12"/>
          </p:nvPr>
        </p:nvSpPr>
        <p:spPr/>
        <p:txBody>
          <a:bodyPr/>
          <a:lstStyle/>
          <a:p>
            <a:fld id="{753F1077-7B91-4D11-8473-7F9D495CD0E2}" type="slidenum">
              <a:rPr lang="en-SG" smtClean="0"/>
              <a:t>19</a:t>
            </a:fld>
            <a:endParaRPr lang="en-SG"/>
          </a:p>
        </p:txBody>
      </p:sp>
      <p:pic>
        <p:nvPicPr>
          <p:cNvPr id="6" name="Picture 5">
            <a:extLst>
              <a:ext uri="{FF2B5EF4-FFF2-40B4-BE49-F238E27FC236}">
                <a16:creationId xmlns:a16="http://schemas.microsoft.com/office/drawing/2014/main" id="{7EDEFFF7-FB43-40E1-9946-19FA9B4CB29A}"/>
              </a:ext>
            </a:extLst>
          </p:cNvPr>
          <p:cNvPicPr>
            <a:picLocks noChangeAspect="1"/>
          </p:cNvPicPr>
          <p:nvPr/>
        </p:nvPicPr>
        <p:blipFill>
          <a:blip r:embed="rId3"/>
          <a:stretch>
            <a:fillRect/>
          </a:stretch>
        </p:blipFill>
        <p:spPr>
          <a:xfrm>
            <a:off x="9230498" y="1970088"/>
            <a:ext cx="2483708" cy="2692786"/>
          </a:xfrm>
          <a:prstGeom prst="rect">
            <a:avLst/>
          </a:prstGeom>
        </p:spPr>
      </p:pic>
    </p:spTree>
    <p:extLst>
      <p:ext uri="{BB962C8B-B14F-4D97-AF65-F5344CB8AC3E}">
        <p14:creationId xmlns:p14="http://schemas.microsoft.com/office/powerpoint/2010/main" val="74210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DE2C-221C-4578-9D05-C7BF592C689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Quiz 2 and Exam:</a:t>
            </a:r>
          </a:p>
        </p:txBody>
      </p:sp>
      <p:sp>
        <p:nvSpPr>
          <p:cNvPr id="3" name="Content Placeholder 2">
            <a:extLst>
              <a:ext uri="{FF2B5EF4-FFF2-40B4-BE49-F238E27FC236}">
                <a16:creationId xmlns:a16="http://schemas.microsoft.com/office/drawing/2014/main" id="{F8AAF286-247C-432D-9BBC-83901A797303}"/>
              </a:ext>
            </a:extLst>
          </p:cNvPr>
          <p:cNvSpPr>
            <a:spLocks noGrp="1"/>
          </p:cNvSpPr>
          <p:nvPr>
            <p:ph idx="1"/>
          </p:nvPr>
        </p:nvSpPr>
        <p:spPr/>
        <p:txBody>
          <a:bodyPr>
            <a:normAutofit fontScale="92500" lnSpcReduction="10000"/>
          </a:bodyPr>
          <a:lstStyle/>
          <a:p>
            <a:pPr marL="514350" indent="-514350">
              <a:lnSpc>
                <a:spcPct val="110000"/>
              </a:lnSpc>
              <a:spcBef>
                <a:spcPts val="0"/>
              </a:spcBef>
              <a:buAutoNum type="arabicPeriod"/>
            </a:pPr>
            <a:r>
              <a:rPr lang="en-US" b="1" dirty="0">
                <a:latin typeface="Arial" panose="020B0604020202020204" pitchFamily="34" charset="0"/>
                <a:cs typeface="Arial" panose="020B0604020202020204" pitchFamily="34" charset="0"/>
              </a:rPr>
              <a:t>Quiz 2 </a:t>
            </a:r>
          </a:p>
          <a:p>
            <a:pPr marL="0" indent="0">
              <a:lnSpc>
                <a:spcPct val="110000"/>
              </a:lnSpc>
              <a:spcBef>
                <a:spcPts val="0"/>
              </a:spcBef>
              <a:buNone/>
            </a:pPr>
            <a:r>
              <a:rPr lang="en-US" b="1" dirty="0">
                <a:latin typeface="Arial" panose="020B0604020202020204" pitchFamily="34" charset="0"/>
                <a:cs typeface="Arial" panose="020B0604020202020204" pitchFamily="34" charset="0"/>
              </a:rPr>
              <a:t>- Coverage :</a:t>
            </a:r>
            <a:r>
              <a:rPr lang="en-US" dirty="0">
                <a:latin typeface="Arial" panose="020B0604020202020204" pitchFamily="34" charset="0"/>
                <a:cs typeface="Arial" panose="020B0604020202020204" pitchFamily="34" charset="0"/>
              </a:rPr>
              <a:t>  Ch 6 ,7, 8</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Time/Date</a:t>
            </a:r>
            <a:r>
              <a:rPr lang="en-US" dirty="0">
                <a:latin typeface="Arial" panose="020B0604020202020204" pitchFamily="34" charset="0"/>
                <a:cs typeface="Arial" panose="020B0604020202020204" pitchFamily="34" charset="0"/>
              </a:rPr>
              <a:t>: Week 13, last lecture time (10:30-11.20am, 17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a:t>
            </a: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b="1" dirty="0">
                <a:latin typeface="Arial" panose="020B0604020202020204" pitchFamily="34" charset="0"/>
                <a:cs typeface="Arial" panose="020B0604020202020204" pitchFamily="34" charset="0"/>
              </a:rPr>
              <a:t>2. Final Exam</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Coverage </a:t>
            </a:r>
            <a:r>
              <a:rPr lang="en-US" dirty="0">
                <a:latin typeface="Arial" panose="020B0604020202020204" pitchFamily="34" charset="0"/>
                <a:cs typeface="Arial" panose="020B0604020202020204" pitchFamily="34" charset="0"/>
              </a:rPr>
              <a:t>: Ch 6, 7, 8 (Q3 &amp; Q4)</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Date/Time</a:t>
            </a:r>
            <a:r>
              <a:rPr lang="en-US" dirty="0">
                <a:latin typeface="Arial" panose="020B0604020202020204" pitchFamily="34" charset="0"/>
                <a:cs typeface="Arial" panose="020B0604020202020204" pitchFamily="34" charset="0"/>
              </a:rPr>
              <a:t>: 2 May 2024 (Thursday),	 1.00-3.00pm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(Ch 9 will not be tested)</a:t>
            </a:r>
          </a:p>
          <a:p>
            <a:pPr marL="514350" indent="-514350">
              <a:lnSpc>
                <a:spcPct val="110000"/>
              </a:lnSpc>
              <a:spcBef>
                <a:spcPts val="0"/>
              </a:spcBef>
              <a:buAutoNum type="arabicParen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5886FCD-4E1C-404C-91C9-B079CBE7506A}"/>
              </a:ext>
            </a:extLst>
          </p:cNvPr>
          <p:cNvSpPr>
            <a:spLocks noGrp="1"/>
          </p:cNvSpPr>
          <p:nvPr>
            <p:ph type="sldNum" sz="quarter" idx="12"/>
          </p:nvPr>
        </p:nvSpPr>
        <p:spPr/>
        <p:txBody>
          <a:bodyPr/>
          <a:lstStyle/>
          <a:p>
            <a:fld id="{753F1077-7B91-4D11-8473-7F9D495CD0E2}" type="slidenum">
              <a:rPr lang="en-SG" smtClean="0"/>
              <a:t>2</a:t>
            </a:fld>
            <a:endParaRPr lang="en-SG"/>
          </a:p>
        </p:txBody>
      </p:sp>
    </p:spTree>
    <p:extLst>
      <p:ext uri="{BB962C8B-B14F-4D97-AF65-F5344CB8AC3E}">
        <p14:creationId xmlns:p14="http://schemas.microsoft.com/office/powerpoint/2010/main" val="23352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179-E0D2-67F5-ECAF-6BB849039E57}"/>
              </a:ext>
            </a:extLst>
          </p:cNvPr>
          <p:cNvSpPr>
            <a:spLocks noGrp="1"/>
          </p:cNvSpPr>
          <p:nvPr>
            <p:ph type="title"/>
          </p:nvPr>
        </p:nvSpPr>
        <p:spPr>
          <a:xfrm>
            <a:off x="838200" y="2404940"/>
            <a:ext cx="10515600" cy="1325563"/>
          </a:xfrm>
        </p:spPr>
        <p:txBody>
          <a:bodyPr/>
          <a:lstStyle/>
          <a:p>
            <a:pPr algn="ctr"/>
            <a:r>
              <a:rPr lang="en-US" dirty="0">
                <a:latin typeface="Arial" panose="020B0604020202020204" pitchFamily="34" charset="0"/>
                <a:cs typeface="Arial" panose="020B0604020202020204" pitchFamily="34" charset="0"/>
              </a:rPr>
              <a:t>End</a:t>
            </a:r>
          </a:p>
        </p:txBody>
      </p:sp>
      <p:sp>
        <p:nvSpPr>
          <p:cNvPr id="4" name="Slide Number Placeholder 3">
            <a:extLst>
              <a:ext uri="{FF2B5EF4-FFF2-40B4-BE49-F238E27FC236}">
                <a16:creationId xmlns:a16="http://schemas.microsoft.com/office/drawing/2014/main" id="{533335F2-BF4E-66BE-1DD5-37DD312244D4}"/>
              </a:ext>
            </a:extLst>
          </p:cNvPr>
          <p:cNvSpPr>
            <a:spLocks noGrp="1"/>
          </p:cNvSpPr>
          <p:nvPr>
            <p:ph type="sldNum" sz="quarter" idx="12"/>
          </p:nvPr>
        </p:nvSpPr>
        <p:spPr/>
        <p:txBody>
          <a:bodyPr/>
          <a:lstStyle/>
          <a:p>
            <a:fld id="{753F1077-7B91-4D11-8473-7F9D495CD0E2}" type="slidenum">
              <a:rPr lang="en-SG" smtClean="0"/>
              <a:t>20</a:t>
            </a:fld>
            <a:endParaRPr lang="en-SG"/>
          </a:p>
        </p:txBody>
      </p:sp>
    </p:spTree>
    <p:extLst>
      <p:ext uri="{BB962C8B-B14F-4D97-AF65-F5344CB8AC3E}">
        <p14:creationId xmlns:p14="http://schemas.microsoft.com/office/powerpoint/2010/main" val="930003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CF48-1529-87CA-674B-1E25043CD31D}"/>
              </a:ext>
            </a:extLst>
          </p:cNvPr>
          <p:cNvSpPr>
            <a:spLocks noGrp="1"/>
          </p:cNvSpPr>
          <p:nvPr>
            <p:ph type="title"/>
          </p:nvPr>
        </p:nvSpPr>
        <p:spPr/>
        <p:txBody>
          <a:bodyPr/>
          <a:lstStyle/>
          <a:p>
            <a:r>
              <a:rPr lang="en-US" dirty="0">
                <a:solidFill>
                  <a:srgbClr val="FF0000"/>
                </a:solidFill>
              </a:rPr>
              <a:t>Additional notes:</a:t>
            </a:r>
          </a:p>
        </p:txBody>
      </p:sp>
      <p:sp>
        <p:nvSpPr>
          <p:cNvPr id="3" name="Content Placeholder 2">
            <a:extLst>
              <a:ext uri="{FF2B5EF4-FFF2-40B4-BE49-F238E27FC236}">
                <a16:creationId xmlns:a16="http://schemas.microsoft.com/office/drawing/2014/main" id="{5FE182D7-31AB-062D-9984-496DC5846E2D}"/>
              </a:ext>
            </a:extLst>
          </p:cNvPr>
          <p:cNvSpPr>
            <a:spLocks noGrp="1"/>
          </p:cNvSpPr>
          <p:nvPr>
            <p:ph idx="1"/>
          </p:nvPr>
        </p:nvSpPr>
        <p:spPr/>
        <p:txBody>
          <a:bodyPr>
            <a:normAutofit fontScale="92500" lnSpcReduction="10000"/>
          </a:bodyPr>
          <a:lstStyle/>
          <a:p>
            <a:pPr>
              <a:lnSpc>
                <a:spcPct val="110000"/>
              </a:lnSpc>
            </a:pPr>
            <a:r>
              <a:rPr lang="en-US" dirty="0">
                <a:latin typeface="Arial" panose="020B0604020202020204" pitchFamily="34" charset="0"/>
                <a:cs typeface="Arial" panose="020B0604020202020204" pitchFamily="34" charset="0"/>
              </a:rPr>
              <a:t>Differences between LU and QR factorization</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is applied to </a:t>
            </a:r>
            <a:r>
              <a:rPr lang="en-SG" dirty="0">
                <a:solidFill>
                  <a:srgbClr val="000000"/>
                </a:solidFill>
                <a:latin typeface="Arial" panose="020B0604020202020204" pitchFamily="34" charset="0"/>
                <a:cs typeface="Arial" panose="020B0604020202020204" pitchFamily="34" charset="0"/>
              </a:rPr>
              <a:t>any</a:t>
            </a:r>
            <a:r>
              <a:rPr lang="en-SG" b="0" i="0" dirty="0">
                <a:solidFill>
                  <a:srgbClr val="000000"/>
                </a:solidFill>
                <a:effectLst/>
                <a:latin typeface="Arial" panose="020B0604020202020204" pitchFamily="34" charset="0"/>
                <a:cs typeface="Arial" panose="020B0604020202020204" pitchFamily="34" charset="0"/>
              </a:rPr>
              <a:t> square matrix, QR is applied to a matrix with independent columns</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a:t>
            </a:r>
            <a:r>
              <a:rPr lang="en-US" dirty="0">
                <a:latin typeface="Arial" panose="020B0604020202020204" pitchFamily="34" charset="0"/>
                <a:cs typeface="Arial" panose="020B0604020202020204" pitchFamily="34" charset="0"/>
              </a:rPr>
              <a:t>factorization produces an upper-triangle and a lower-triangle matrix</a:t>
            </a:r>
          </a:p>
          <a:p>
            <a:pPr lvl="1">
              <a:lnSpc>
                <a:spcPct val="110000"/>
              </a:lnSpc>
              <a:buFont typeface="Courier New" panose="02070309020205020404" pitchFamily="49" charset="0"/>
              <a:buChar char="o"/>
            </a:pPr>
            <a:r>
              <a:rPr lang="en-US" b="0" i="0" dirty="0">
                <a:solidFill>
                  <a:srgbClr val="000000"/>
                </a:solidFill>
                <a:effectLst/>
                <a:latin typeface="Arial" panose="020B0604020202020204" pitchFamily="34" charset="0"/>
                <a:cs typeface="Arial" panose="020B0604020202020204" pitchFamily="34" charset="0"/>
              </a:rPr>
              <a:t>QR </a:t>
            </a:r>
            <a:r>
              <a:rPr lang="en-US" dirty="0">
                <a:latin typeface="Arial" panose="020B0604020202020204" pitchFamily="34" charset="0"/>
                <a:cs typeface="Arial" panose="020B0604020202020204" pitchFamily="34" charset="0"/>
              </a:rPr>
              <a:t>factorization produces an orthonormal matrix and an upper-triangle </a:t>
            </a:r>
            <a:endParaRPr lang="en-SG" b="0" i="0" dirty="0">
              <a:solidFill>
                <a:srgbClr val="000000"/>
              </a:solidFill>
              <a:effectLst/>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Find LU factorization through Gaussian elimination</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Find QR factorization using the Gram-Schmidt algorithm</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Different use cases:</a:t>
            </a:r>
          </a:p>
          <a:p>
            <a:pPr lvl="2">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factorization is used to find solutions of systems of linear equations, matrix inversion, and matrix determinant. </a:t>
            </a:r>
          </a:p>
          <a:p>
            <a:pPr lvl="2">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QR factorization is used in least-squares, eigenvalue, and signal processing.</a:t>
            </a:r>
          </a:p>
          <a:p>
            <a:pPr>
              <a:lnSpc>
                <a:spcPct val="110000"/>
              </a:lnSpc>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D2C8AEE-6345-AD4A-13FE-1045B98F2B05}"/>
              </a:ext>
            </a:extLst>
          </p:cNvPr>
          <p:cNvSpPr>
            <a:spLocks noGrp="1"/>
          </p:cNvSpPr>
          <p:nvPr>
            <p:ph type="sldNum" sz="quarter" idx="12"/>
          </p:nvPr>
        </p:nvSpPr>
        <p:spPr/>
        <p:txBody>
          <a:bodyPr/>
          <a:lstStyle/>
          <a:p>
            <a:fld id="{753F1077-7B91-4D11-8473-7F9D495CD0E2}" type="slidenum">
              <a:rPr lang="en-SG" smtClean="0"/>
              <a:t>21</a:t>
            </a:fld>
            <a:endParaRPr lang="en-SG"/>
          </a:p>
        </p:txBody>
      </p:sp>
    </p:spTree>
    <p:extLst>
      <p:ext uri="{BB962C8B-B14F-4D97-AF65-F5344CB8AC3E}">
        <p14:creationId xmlns:p14="http://schemas.microsoft.com/office/powerpoint/2010/main" val="102678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565840" y="76611"/>
            <a:ext cx="10515600" cy="1325563"/>
          </a:xfrm>
        </p:spPr>
        <p:txBody>
          <a:bodyPr/>
          <a:lstStyle/>
          <a:p>
            <a:r>
              <a:rPr lang="en-US" dirty="0"/>
              <a:t>Syllabus for Part 2</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3</a:t>
            </a:fld>
            <a:endParaRPr lang="en-SG"/>
          </a:p>
        </p:txBody>
      </p:sp>
      <p:sp>
        <p:nvSpPr>
          <p:cNvPr id="3" name="TextBox 2">
            <a:extLst>
              <a:ext uri="{FF2B5EF4-FFF2-40B4-BE49-F238E27FC236}">
                <a16:creationId xmlns:a16="http://schemas.microsoft.com/office/drawing/2014/main" id="{0E7F24F1-7960-4669-9771-26488780B62F}"/>
              </a:ext>
            </a:extLst>
          </p:cNvPr>
          <p:cNvSpPr txBox="1"/>
          <p:nvPr/>
        </p:nvSpPr>
        <p:spPr>
          <a:xfrm>
            <a:off x="4023360" y="6156960"/>
            <a:ext cx="1802096" cy="369332"/>
          </a:xfrm>
          <a:prstGeom prst="rect">
            <a:avLst/>
          </a:prstGeom>
          <a:noFill/>
        </p:spPr>
        <p:txBody>
          <a:bodyPr wrap="none" rtlCol="0">
            <a:spAutoFit/>
          </a:bodyPr>
          <a:lstStyle/>
          <a:p>
            <a:r>
              <a:rPr lang="en-US" dirty="0"/>
              <a:t>Table 1: schedule</a:t>
            </a:r>
          </a:p>
        </p:txBody>
      </p:sp>
      <p:graphicFrame>
        <p:nvGraphicFramePr>
          <p:cNvPr id="9" name="Content Placeholder 8">
            <a:extLst>
              <a:ext uri="{FF2B5EF4-FFF2-40B4-BE49-F238E27FC236}">
                <a16:creationId xmlns:a16="http://schemas.microsoft.com/office/drawing/2014/main" id="{9D5EE46F-0BF7-486D-77BA-C012BD968BDC}"/>
              </a:ext>
            </a:extLst>
          </p:cNvPr>
          <p:cNvGraphicFramePr>
            <a:graphicFrameLocks noGrp="1"/>
          </p:cNvGraphicFramePr>
          <p:nvPr>
            <p:ph idx="1"/>
          </p:nvPr>
        </p:nvGraphicFramePr>
        <p:xfrm>
          <a:off x="734828" y="1300566"/>
          <a:ext cx="8379159" cy="4682001"/>
        </p:xfrm>
        <a:graphic>
          <a:graphicData uri="http://schemas.openxmlformats.org/drawingml/2006/table">
            <a:tbl>
              <a:tblPr firstRow="1" firstCol="1" bandRow="1" bandCol="1">
                <a:tableStyleId>{5C22544A-7EE6-4342-B048-85BDC9FD1C3A}</a:tableStyleId>
              </a:tblPr>
              <a:tblGrid>
                <a:gridCol w="1058657">
                  <a:extLst>
                    <a:ext uri="{9D8B030D-6E8A-4147-A177-3AD203B41FA5}">
                      <a16:colId xmlns:a16="http://schemas.microsoft.com/office/drawing/2014/main" val="3531719582"/>
                    </a:ext>
                  </a:extLst>
                </a:gridCol>
                <a:gridCol w="3437615">
                  <a:extLst>
                    <a:ext uri="{9D8B030D-6E8A-4147-A177-3AD203B41FA5}">
                      <a16:colId xmlns:a16="http://schemas.microsoft.com/office/drawing/2014/main" val="1707074285"/>
                    </a:ext>
                  </a:extLst>
                </a:gridCol>
                <a:gridCol w="1987827">
                  <a:extLst>
                    <a:ext uri="{9D8B030D-6E8A-4147-A177-3AD203B41FA5}">
                      <a16:colId xmlns:a16="http://schemas.microsoft.com/office/drawing/2014/main" val="144180308"/>
                    </a:ext>
                  </a:extLst>
                </a:gridCol>
                <a:gridCol w="1895060">
                  <a:extLst>
                    <a:ext uri="{9D8B030D-6E8A-4147-A177-3AD203B41FA5}">
                      <a16:colId xmlns:a16="http://schemas.microsoft.com/office/drawing/2014/main" val="1354466032"/>
                    </a:ext>
                  </a:extLst>
                </a:gridCol>
              </a:tblGrid>
              <a:tr h="722256">
                <a:tc>
                  <a:txBody>
                    <a:bodyPr/>
                    <a:lstStyle/>
                    <a:p>
                      <a:pPr algn="ctr"/>
                      <a:r>
                        <a:rPr lang="en-GB" sz="2400">
                          <a:effectLst/>
                        </a:rPr>
                        <a:t>Chapter</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Topics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(Lecture)</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(Tut)</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extLst>
                  <a:ext uri="{0D108BD9-81ED-4DB2-BD59-A6C34878D82A}">
                    <a16:rowId xmlns:a16="http://schemas.microsoft.com/office/drawing/2014/main" val="2974584"/>
                  </a:ext>
                </a:extLst>
              </a:tr>
              <a:tr h="1036733">
                <a:tc>
                  <a:txBody>
                    <a:bodyPr/>
                    <a:lstStyle/>
                    <a:p>
                      <a:pPr algn="ctr"/>
                      <a:r>
                        <a:rPr lang="en-GB" sz="2400">
                          <a:effectLst/>
                        </a:rPr>
                        <a:t>6</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Orthogonality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8-9</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9-10</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1138433205"/>
                  </a:ext>
                </a:extLst>
              </a:tr>
              <a:tr h="948610">
                <a:tc>
                  <a:txBody>
                    <a:bodyPr/>
                    <a:lstStyle/>
                    <a:p>
                      <a:pPr algn="ctr"/>
                      <a:r>
                        <a:rPr lang="en-GB" sz="2400">
                          <a:effectLst/>
                        </a:rPr>
                        <a:t>7</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Least Squares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9-10</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10-11</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283079318"/>
                  </a:ext>
                </a:extLst>
              </a:tr>
              <a:tr h="948610">
                <a:tc>
                  <a:txBody>
                    <a:bodyPr/>
                    <a:lstStyle/>
                    <a:p>
                      <a:pPr algn="ctr"/>
                      <a:r>
                        <a:rPr lang="en-GB" sz="2400">
                          <a:effectLst/>
                        </a:rPr>
                        <a:t>8</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EigenValue and Eigenvectors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11-12</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12-13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3830976206"/>
                  </a:ext>
                </a:extLst>
              </a:tr>
              <a:tr h="1010813">
                <a:tc>
                  <a:txBody>
                    <a:bodyPr/>
                    <a:lstStyle/>
                    <a:p>
                      <a:pPr algn="ctr"/>
                      <a:r>
                        <a:rPr lang="en-GB" sz="2400">
                          <a:effectLst/>
                        </a:rPr>
                        <a:t>9</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Singular Value Decomposition (SVD)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endParaRPr lang="en-SG" sz="2400" dirty="0">
                        <a:effectLst/>
                        <a:latin typeface="Calibri" panose="020F0502020204030204" pitchFamily="34"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667591932"/>
                  </a:ext>
                </a:extLst>
              </a:tr>
            </a:tbl>
          </a:graphicData>
        </a:graphic>
      </p:graphicFrame>
      <p:pic>
        <p:nvPicPr>
          <p:cNvPr id="11" name="Picture 10">
            <a:extLst>
              <a:ext uri="{FF2B5EF4-FFF2-40B4-BE49-F238E27FC236}">
                <a16:creationId xmlns:a16="http://schemas.microsoft.com/office/drawing/2014/main" id="{670BFEF9-B79D-4242-917D-1CA943CD0C73}"/>
              </a:ext>
            </a:extLst>
          </p:cNvPr>
          <p:cNvPicPr>
            <a:picLocks noChangeAspect="1"/>
          </p:cNvPicPr>
          <p:nvPr/>
        </p:nvPicPr>
        <p:blipFill>
          <a:blip r:embed="rId2"/>
          <a:stretch>
            <a:fillRect/>
          </a:stretch>
        </p:blipFill>
        <p:spPr>
          <a:xfrm>
            <a:off x="9232900" y="1603512"/>
            <a:ext cx="1554370" cy="1457739"/>
          </a:xfrm>
          <a:prstGeom prst="rect">
            <a:avLst/>
          </a:prstGeom>
        </p:spPr>
      </p:pic>
      <p:pic>
        <p:nvPicPr>
          <p:cNvPr id="12" name="Picture 11">
            <a:extLst>
              <a:ext uri="{FF2B5EF4-FFF2-40B4-BE49-F238E27FC236}">
                <a16:creationId xmlns:a16="http://schemas.microsoft.com/office/drawing/2014/main" id="{19C01A1D-B9FA-934D-B083-E5AC03EE4027}"/>
              </a:ext>
            </a:extLst>
          </p:cNvPr>
          <p:cNvPicPr>
            <a:picLocks noChangeAspect="1"/>
          </p:cNvPicPr>
          <p:nvPr/>
        </p:nvPicPr>
        <p:blipFill>
          <a:blip r:embed="rId3"/>
          <a:stretch>
            <a:fillRect/>
          </a:stretch>
        </p:blipFill>
        <p:spPr>
          <a:xfrm>
            <a:off x="10906183" y="1851432"/>
            <a:ext cx="1326753" cy="961897"/>
          </a:xfrm>
          <a:prstGeom prst="rect">
            <a:avLst/>
          </a:prstGeom>
        </p:spPr>
      </p:pic>
      <p:pic>
        <p:nvPicPr>
          <p:cNvPr id="13" name="Picture 12">
            <a:extLst>
              <a:ext uri="{FF2B5EF4-FFF2-40B4-BE49-F238E27FC236}">
                <a16:creationId xmlns:a16="http://schemas.microsoft.com/office/drawing/2014/main" id="{AE5EE907-E5A1-06FD-68AB-56294C8DA528}"/>
              </a:ext>
            </a:extLst>
          </p:cNvPr>
          <p:cNvPicPr>
            <a:picLocks noChangeAspect="1"/>
          </p:cNvPicPr>
          <p:nvPr/>
        </p:nvPicPr>
        <p:blipFill>
          <a:blip r:embed="rId4"/>
          <a:stretch>
            <a:fillRect/>
          </a:stretch>
        </p:blipFill>
        <p:spPr>
          <a:xfrm>
            <a:off x="9330818" y="3429000"/>
            <a:ext cx="636025" cy="365125"/>
          </a:xfrm>
          <a:prstGeom prst="rect">
            <a:avLst/>
          </a:prstGeom>
        </p:spPr>
      </p:pic>
      <p:pic>
        <p:nvPicPr>
          <p:cNvPr id="14" name="Picture 13">
            <a:extLst>
              <a:ext uri="{FF2B5EF4-FFF2-40B4-BE49-F238E27FC236}">
                <a16:creationId xmlns:a16="http://schemas.microsoft.com/office/drawing/2014/main" id="{611F8B16-EFDE-838C-BE7E-A1679BA86A3D}"/>
              </a:ext>
            </a:extLst>
          </p:cNvPr>
          <p:cNvPicPr>
            <a:picLocks noChangeAspect="1"/>
          </p:cNvPicPr>
          <p:nvPr/>
        </p:nvPicPr>
        <p:blipFill>
          <a:blip r:embed="rId5"/>
          <a:stretch>
            <a:fillRect/>
          </a:stretch>
        </p:blipFill>
        <p:spPr>
          <a:xfrm>
            <a:off x="10143159" y="3139819"/>
            <a:ext cx="1876563" cy="982201"/>
          </a:xfrm>
          <a:prstGeom prst="rect">
            <a:avLst/>
          </a:prstGeom>
        </p:spPr>
      </p:pic>
      <p:grpSp>
        <p:nvGrpSpPr>
          <p:cNvPr id="19" name="Group 18">
            <a:extLst>
              <a:ext uri="{FF2B5EF4-FFF2-40B4-BE49-F238E27FC236}">
                <a16:creationId xmlns:a16="http://schemas.microsoft.com/office/drawing/2014/main" id="{2A4F2ABD-27D7-B629-8CC4-438161413A42}"/>
              </a:ext>
            </a:extLst>
          </p:cNvPr>
          <p:cNvGrpSpPr/>
          <p:nvPr/>
        </p:nvGrpSpPr>
        <p:grpSpPr>
          <a:xfrm>
            <a:off x="9505846" y="4161874"/>
            <a:ext cx="2157664" cy="1457739"/>
            <a:chOff x="9710081" y="4346368"/>
            <a:chExt cx="1802096" cy="1504752"/>
          </a:xfrm>
        </p:grpSpPr>
        <p:grpSp>
          <p:nvGrpSpPr>
            <p:cNvPr id="17" name="Group 16">
              <a:extLst>
                <a:ext uri="{FF2B5EF4-FFF2-40B4-BE49-F238E27FC236}">
                  <a16:creationId xmlns:a16="http://schemas.microsoft.com/office/drawing/2014/main" id="{394D5FBC-C791-DC6E-6C3F-091AFEDB223D}"/>
                </a:ext>
              </a:extLst>
            </p:cNvPr>
            <p:cNvGrpSpPr/>
            <p:nvPr/>
          </p:nvGrpSpPr>
          <p:grpSpPr>
            <a:xfrm>
              <a:off x="9710081" y="4393381"/>
              <a:ext cx="1802096" cy="1457739"/>
              <a:chOff x="3130453" y="2203450"/>
              <a:chExt cx="4635500" cy="4152900"/>
            </a:xfrm>
          </p:grpSpPr>
          <p:pic>
            <p:nvPicPr>
              <p:cNvPr id="15" name="Picture 14">
                <a:extLst>
                  <a:ext uri="{FF2B5EF4-FFF2-40B4-BE49-F238E27FC236}">
                    <a16:creationId xmlns:a16="http://schemas.microsoft.com/office/drawing/2014/main" id="{1B92607F-91F3-B349-BEC7-154EBA643586}"/>
                  </a:ext>
                </a:extLst>
              </p:cNvPr>
              <p:cNvPicPr>
                <a:picLocks noChangeAspect="1"/>
              </p:cNvPicPr>
              <p:nvPr/>
            </p:nvPicPr>
            <p:blipFill>
              <a:blip r:embed="rId6"/>
              <a:stretch>
                <a:fillRect/>
              </a:stretch>
            </p:blipFill>
            <p:spPr>
              <a:xfrm>
                <a:off x="3130453" y="2203450"/>
                <a:ext cx="4635500" cy="4152900"/>
              </a:xfrm>
              <a:prstGeom prst="rect">
                <a:avLst/>
              </a:prstGeom>
            </p:spPr>
          </p:pic>
          <p:sp>
            <p:nvSpPr>
              <p:cNvPr id="16" name="Rectangle 15">
                <a:extLst>
                  <a:ext uri="{FF2B5EF4-FFF2-40B4-BE49-F238E27FC236}">
                    <a16:creationId xmlns:a16="http://schemas.microsoft.com/office/drawing/2014/main" id="{616681A1-4AAC-894E-EE77-AA644CB0BEE3}"/>
                  </a:ext>
                </a:extLst>
              </p:cNvPr>
              <p:cNvSpPr/>
              <p:nvPr/>
            </p:nvSpPr>
            <p:spPr>
              <a:xfrm>
                <a:off x="7139909" y="3429000"/>
                <a:ext cx="626044" cy="2927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60824E1F-B3B0-3BF4-4C67-D9134D266FE3}"/>
                </a:ext>
              </a:extLst>
            </p:cNvPr>
            <p:cNvSpPr/>
            <p:nvPr/>
          </p:nvSpPr>
          <p:spPr>
            <a:xfrm>
              <a:off x="9779737" y="4346368"/>
              <a:ext cx="1489059" cy="280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033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838200" y="136525"/>
            <a:ext cx="10515600" cy="1325563"/>
          </a:xfrm>
        </p:spPr>
        <p:txBody>
          <a:bodyPr/>
          <a:lstStyle/>
          <a:p>
            <a:r>
              <a:rPr lang="en-US" dirty="0"/>
              <a:t>Online Video learning Schedule</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4</a:t>
            </a:fld>
            <a:endParaRPr lang="en-SG"/>
          </a:p>
        </p:txBody>
      </p:sp>
      <p:graphicFrame>
        <p:nvGraphicFramePr>
          <p:cNvPr id="10" name="Table 10">
            <a:extLst>
              <a:ext uri="{FF2B5EF4-FFF2-40B4-BE49-F238E27FC236}">
                <a16:creationId xmlns:a16="http://schemas.microsoft.com/office/drawing/2014/main" id="{E7852B50-909D-44DB-8611-818A092345FB}"/>
              </a:ext>
            </a:extLst>
          </p:cNvPr>
          <p:cNvGraphicFramePr>
            <a:graphicFrameLocks noGrp="1"/>
          </p:cNvGraphicFramePr>
          <p:nvPr/>
        </p:nvGraphicFramePr>
        <p:xfrm>
          <a:off x="838201" y="1803559"/>
          <a:ext cx="10515599" cy="4211320"/>
        </p:xfrm>
        <a:graphic>
          <a:graphicData uri="http://schemas.openxmlformats.org/drawingml/2006/table">
            <a:tbl>
              <a:tblPr firstRow="1" bandRow="1">
                <a:tableStyleId>{5C22544A-7EE6-4342-B048-85BDC9FD1C3A}</a:tableStyleId>
              </a:tblPr>
              <a:tblGrid>
                <a:gridCol w="1282648">
                  <a:extLst>
                    <a:ext uri="{9D8B030D-6E8A-4147-A177-3AD203B41FA5}">
                      <a16:colId xmlns:a16="http://schemas.microsoft.com/office/drawing/2014/main" val="3449458191"/>
                    </a:ext>
                  </a:extLst>
                </a:gridCol>
                <a:gridCol w="1345843">
                  <a:extLst>
                    <a:ext uri="{9D8B030D-6E8A-4147-A177-3AD203B41FA5}">
                      <a16:colId xmlns:a16="http://schemas.microsoft.com/office/drawing/2014/main" val="1151324642"/>
                    </a:ext>
                  </a:extLst>
                </a:gridCol>
                <a:gridCol w="4409768">
                  <a:extLst>
                    <a:ext uri="{9D8B030D-6E8A-4147-A177-3AD203B41FA5}">
                      <a16:colId xmlns:a16="http://schemas.microsoft.com/office/drawing/2014/main" val="321915134"/>
                    </a:ext>
                  </a:extLst>
                </a:gridCol>
                <a:gridCol w="3477340">
                  <a:extLst>
                    <a:ext uri="{9D8B030D-6E8A-4147-A177-3AD203B41FA5}">
                      <a16:colId xmlns:a16="http://schemas.microsoft.com/office/drawing/2014/main" val="1368086448"/>
                    </a:ext>
                  </a:extLst>
                </a:gridCol>
              </a:tblGrid>
              <a:tr h="370840">
                <a:tc>
                  <a:txBody>
                    <a:bodyPr/>
                    <a:lstStyle/>
                    <a:p>
                      <a:pPr algn="ctr"/>
                      <a:r>
                        <a:rPr lang="en-US" dirty="0"/>
                        <a:t>Week</a:t>
                      </a:r>
                      <a:endParaRPr lang="en-SG" dirty="0"/>
                    </a:p>
                  </a:txBody>
                  <a:tcPr/>
                </a:tc>
                <a:tc>
                  <a:txBody>
                    <a:bodyPr/>
                    <a:lstStyle/>
                    <a:p>
                      <a:r>
                        <a:rPr lang="en-US" dirty="0"/>
                        <a:t>Part</a:t>
                      </a:r>
                      <a:endParaRPr lang="en-SG" dirty="0"/>
                    </a:p>
                  </a:txBody>
                  <a:tcPr/>
                </a:tc>
                <a:tc>
                  <a:txBody>
                    <a:bodyPr/>
                    <a:lstStyle/>
                    <a:p>
                      <a:r>
                        <a:rPr lang="en-US" dirty="0"/>
                        <a:t>Topic</a:t>
                      </a:r>
                      <a:endParaRPr lang="en-SG" dirty="0"/>
                    </a:p>
                  </a:txBody>
                  <a:tcPr/>
                </a:tc>
                <a:tc>
                  <a:txBody>
                    <a:bodyPr/>
                    <a:lstStyle/>
                    <a:p>
                      <a:r>
                        <a:rPr lang="en-US" dirty="0"/>
                        <a:t>Notes</a:t>
                      </a:r>
                      <a:endParaRPr lang="en-SG" dirty="0"/>
                    </a:p>
                  </a:txBody>
                  <a:tcPr/>
                </a:tc>
                <a:extLst>
                  <a:ext uri="{0D108BD9-81ED-4DB2-BD59-A6C34878D82A}">
                    <a16:rowId xmlns:a16="http://schemas.microsoft.com/office/drawing/2014/main" val="1951525825"/>
                  </a:ext>
                </a:extLst>
              </a:tr>
              <a:tr h="370840">
                <a:tc>
                  <a:txBody>
                    <a:bodyPr/>
                    <a:lstStyle/>
                    <a:p>
                      <a:pPr algn="ctr"/>
                      <a:r>
                        <a:rPr lang="en-US" dirty="0"/>
                        <a:t>8</a:t>
                      </a:r>
                      <a:endParaRPr lang="en-SG" dirty="0"/>
                    </a:p>
                  </a:txBody>
                  <a:tcPr/>
                </a:tc>
                <a:tc>
                  <a:txBody>
                    <a:bodyPr/>
                    <a:lstStyle/>
                    <a:p>
                      <a:r>
                        <a:rPr lang="en-US" dirty="0"/>
                        <a:t>6.1.1-6.2.3</a:t>
                      </a:r>
                      <a:endParaRPr lang="en-SG" dirty="0"/>
                    </a:p>
                  </a:txBody>
                  <a:tcPr/>
                </a:tc>
                <a:tc>
                  <a:txBody>
                    <a:bodyPr/>
                    <a:lstStyle/>
                    <a:p>
                      <a:r>
                        <a:rPr lang="en-US" dirty="0"/>
                        <a:t>Orthogonality, Normalization,</a:t>
                      </a:r>
                      <a:br>
                        <a:rPr lang="en-US" dirty="0"/>
                      </a:br>
                      <a:r>
                        <a:rPr lang="en-US" dirty="0"/>
                        <a:t>Dot-Product, Inequalities,  </a:t>
                      </a:r>
                      <a:endParaRPr lang="en-SG" dirty="0"/>
                    </a:p>
                  </a:txBody>
                  <a:tcPr/>
                </a:tc>
                <a:tc>
                  <a:txBody>
                    <a:bodyPr/>
                    <a:lstStyle/>
                    <a:p>
                      <a:r>
                        <a:rPr lang="en-SG" dirty="0"/>
                        <a:t>Lecture 1: </a:t>
                      </a:r>
                      <a:r>
                        <a:rPr lang="en-SG" b="1" dirty="0"/>
                        <a:t>6.1.1 - 6.1.3</a:t>
                      </a:r>
                    </a:p>
                    <a:p>
                      <a:r>
                        <a:rPr lang="en-SG" dirty="0"/>
                        <a:t>Lecture 2: </a:t>
                      </a:r>
                      <a:r>
                        <a:rPr lang="en-SG" b="1" dirty="0"/>
                        <a:t>6.1.4 - 6.2.3</a:t>
                      </a:r>
                    </a:p>
                  </a:txBody>
                  <a:tcPr/>
                </a:tc>
                <a:extLst>
                  <a:ext uri="{0D108BD9-81ED-4DB2-BD59-A6C34878D82A}">
                    <a16:rowId xmlns:a16="http://schemas.microsoft.com/office/drawing/2014/main" val="3133932684"/>
                  </a:ext>
                </a:extLst>
              </a:tr>
              <a:tr h="370840">
                <a:tc>
                  <a:txBody>
                    <a:bodyPr/>
                    <a:lstStyle/>
                    <a:p>
                      <a:pPr algn="ctr"/>
                      <a:r>
                        <a:rPr lang="en-US" dirty="0"/>
                        <a:t>9</a:t>
                      </a:r>
                      <a:endParaRPr lang="en-SG" dirty="0"/>
                    </a:p>
                  </a:txBody>
                  <a:tcPr/>
                </a:tc>
                <a:tc>
                  <a:txBody>
                    <a:bodyPr/>
                    <a:lstStyle/>
                    <a:p>
                      <a:r>
                        <a:rPr lang="en-US" dirty="0"/>
                        <a:t>6.2.4-6.3.2</a:t>
                      </a:r>
                      <a:endParaRPr lang="en-SG" dirty="0"/>
                    </a:p>
                  </a:txBody>
                  <a:tcPr/>
                </a:tc>
                <a:tc>
                  <a:txBody>
                    <a:bodyPr/>
                    <a:lstStyle/>
                    <a:p>
                      <a:r>
                        <a:rPr lang="en-US" dirty="0"/>
                        <a:t>Orthogonal/Orthonormal Sets, Basis, Gram Schmidt and QR Decomposition</a:t>
                      </a:r>
                      <a:endParaRPr lang="en-SG" dirty="0"/>
                    </a:p>
                  </a:txBody>
                  <a:tcPr/>
                </a:tc>
                <a:tc>
                  <a:txBody>
                    <a:bodyPr/>
                    <a:lstStyle/>
                    <a:p>
                      <a:r>
                        <a:rPr lang="en-SG" dirty="0"/>
                        <a:t>Lecture 3: </a:t>
                      </a:r>
                      <a:r>
                        <a:rPr lang="en-SG" b="1" dirty="0"/>
                        <a:t>6.2.4</a:t>
                      </a:r>
                    </a:p>
                    <a:p>
                      <a:r>
                        <a:rPr lang="en-SG" dirty="0"/>
                        <a:t>Lecture 4: </a:t>
                      </a:r>
                      <a:r>
                        <a:rPr lang="en-SG" b="1" dirty="0"/>
                        <a:t>6.2.5 – 6.3.2</a:t>
                      </a:r>
                    </a:p>
                  </a:txBody>
                  <a:tcPr/>
                </a:tc>
                <a:extLst>
                  <a:ext uri="{0D108BD9-81ED-4DB2-BD59-A6C34878D82A}">
                    <a16:rowId xmlns:a16="http://schemas.microsoft.com/office/drawing/2014/main" val="3159757604"/>
                  </a:ext>
                </a:extLst>
              </a:tr>
              <a:tr h="370840">
                <a:tc>
                  <a:txBody>
                    <a:bodyPr/>
                    <a:lstStyle/>
                    <a:p>
                      <a:pPr algn="ctr"/>
                      <a:r>
                        <a:rPr lang="en-US" dirty="0"/>
                        <a:t>10</a:t>
                      </a:r>
                      <a:endParaRPr lang="en-SG" dirty="0"/>
                    </a:p>
                  </a:txBody>
                  <a:tcPr/>
                </a:tc>
                <a:tc>
                  <a:txBody>
                    <a:bodyPr/>
                    <a:lstStyle/>
                    <a:p>
                      <a:r>
                        <a:rPr lang="en-US" dirty="0"/>
                        <a:t>7.1.1-7.2.1</a:t>
                      </a:r>
                      <a:endParaRPr lang="en-SG" dirty="0"/>
                    </a:p>
                  </a:txBody>
                  <a:tcPr/>
                </a:tc>
                <a:tc>
                  <a:txBody>
                    <a:bodyPr/>
                    <a:lstStyle/>
                    <a:p>
                      <a:r>
                        <a:rPr lang="en-US" dirty="0"/>
                        <a:t>Least Squares and Normal </a:t>
                      </a:r>
                      <a:r>
                        <a:rPr lang="en-US" dirty="0" err="1"/>
                        <a:t>Eqn</a:t>
                      </a:r>
                      <a:r>
                        <a:rPr lang="en-US" dirty="0"/>
                        <a:t>, Projection Matrix, Applications</a:t>
                      </a:r>
                      <a:endParaRPr lang="en-SG" dirty="0"/>
                    </a:p>
                  </a:txBody>
                  <a:tcPr/>
                </a:tc>
                <a:tc>
                  <a:txBody>
                    <a:bodyPr/>
                    <a:lstStyle/>
                    <a:p>
                      <a:r>
                        <a:rPr lang="en-SG" dirty="0"/>
                        <a:t>Lecture 5: </a:t>
                      </a:r>
                      <a:r>
                        <a:rPr lang="en-SG" b="1" dirty="0"/>
                        <a:t>7.1.1 – 7.1.3</a:t>
                      </a:r>
                    </a:p>
                    <a:p>
                      <a:r>
                        <a:rPr lang="en-SG" dirty="0"/>
                        <a:t>Lecture 6: </a:t>
                      </a:r>
                      <a:r>
                        <a:rPr lang="en-SG" b="1" dirty="0"/>
                        <a:t>7.1.4 – 7.2.1</a:t>
                      </a:r>
                    </a:p>
                  </a:txBody>
                  <a:tcPr/>
                </a:tc>
                <a:extLst>
                  <a:ext uri="{0D108BD9-81ED-4DB2-BD59-A6C34878D82A}">
                    <a16:rowId xmlns:a16="http://schemas.microsoft.com/office/drawing/2014/main" val="271158394"/>
                  </a:ext>
                </a:extLst>
              </a:tr>
              <a:tr h="370840">
                <a:tc>
                  <a:txBody>
                    <a:bodyPr/>
                    <a:lstStyle/>
                    <a:p>
                      <a:pPr algn="ctr"/>
                      <a:r>
                        <a:rPr lang="en-US" dirty="0"/>
                        <a:t>11</a:t>
                      </a:r>
                      <a:endParaRPr lang="en-SG" dirty="0"/>
                    </a:p>
                  </a:txBody>
                  <a:tcPr/>
                </a:tc>
                <a:tc>
                  <a:txBody>
                    <a:bodyPr/>
                    <a:lstStyle/>
                    <a:p>
                      <a:r>
                        <a:rPr lang="en-US" dirty="0"/>
                        <a:t>8.1.1-8.1.2</a:t>
                      </a:r>
                      <a:endParaRPr lang="en-SG" dirty="0"/>
                    </a:p>
                  </a:txBody>
                  <a:tcPr/>
                </a:tc>
                <a:tc>
                  <a:txBody>
                    <a:bodyPr/>
                    <a:lstStyle/>
                    <a:p>
                      <a:r>
                        <a:rPr lang="en-US" dirty="0"/>
                        <a:t>Eigenvectors, Eigen-values, </a:t>
                      </a:r>
                      <a:br>
                        <a:rPr lang="en-US" dirty="0"/>
                      </a:br>
                      <a:r>
                        <a:rPr lang="en-US" dirty="0"/>
                        <a:t>Characteristics </a:t>
                      </a:r>
                      <a:r>
                        <a:rPr lang="en-US" dirty="0" err="1"/>
                        <a:t>Eqn</a:t>
                      </a:r>
                      <a:endParaRPr lang="en-SG" dirty="0"/>
                    </a:p>
                  </a:txBody>
                  <a:tcPr/>
                </a:tc>
                <a:tc>
                  <a:txBody>
                    <a:bodyPr/>
                    <a:lstStyle/>
                    <a:p>
                      <a:r>
                        <a:rPr lang="en-SG" dirty="0"/>
                        <a:t>Lecture 7: </a:t>
                      </a:r>
                      <a:r>
                        <a:rPr lang="en-SG" b="1" dirty="0"/>
                        <a:t>8.1.1</a:t>
                      </a:r>
                    </a:p>
                    <a:p>
                      <a:r>
                        <a:rPr lang="en-SG" dirty="0"/>
                        <a:t>Lecture 8: </a:t>
                      </a:r>
                      <a:r>
                        <a:rPr lang="en-SG" b="1" dirty="0"/>
                        <a:t>8.1.2</a:t>
                      </a:r>
                    </a:p>
                  </a:txBody>
                  <a:tcPr/>
                </a:tc>
                <a:extLst>
                  <a:ext uri="{0D108BD9-81ED-4DB2-BD59-A6C34878D82A}">
                    <a16:rowId xmlns:a16="http://schemas.microsoft.com/office/drawing/2014/main" val="2343692692"/>
                  </a:ext>
                </a:extLst>
              </a:tr>
              <a:tr h="370840">
                <a:tc>
                  <a:txBody>
                    <a:bodyPr/>
                    <a:lstStyle/>
                    <a:p>
                      <a:pPr algn="ctr"/>
                      <a:r>
                        <a:rPr lang="en-US" dirty="0"/>
                        <a:t>12</a:t>
                      </a:r>
                      <a:endParaRPr lang="en-SG" dirty="0"/>
                    </a:p>
                  </a:txBody>
                  <a:tcPr/>
                </a:tc>
                <a:tc>
                  <a:txBody>
                    <a:bodyPr/>
                    <a:lstStyle/>
                    <a:p>
                      <a:r>
                        <a:rPr lang="en-US" dirty="0"/>
                        <a:t>8.1.3-8.1.5 </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Diagonalisation</a:t>
                      </a:r>
                      <a:r>
                        <a:rPr lang="en-US" dirty="0"/>
                        <a:t>, Power of A, Change of basis</a:t>
                      </a:r>
                      <a:endParaRPr lang="en-SG" dirty="0"/>
                    </a:p>
                  </a:txBody>
                  <a:tcPr/>
                </a:tc>
                <a:tc>
                  <a:txBody>
                    <a:bodyPr/>
                    <a:lstStyle/>
                    <a:p>
                      <a:r>
                        <a:rPr lang="en-SG" dirty="0"/>
                        <a:t>Lecture 9: </a:t>
                      </a:r>
                      <a:r>
                        <a:rPr lang="en-SG" b="1" dirty="0"/>
                        <a:t>8.1.3</a:t>
                      </a:r>
                    </a:p>
                    <a:p>
                      <a:r>
                        <a:rPr lang="en-SG" dirty="0"/>
                        <a:t>Lecture 10: </a:t>
                      </a:r>
                      <a:r>
                        <a:rPr lang="en-SG" b="1" dirty="0"/>
                        <a:t>8.1.4 – 8.1.5</a:t>
                      </a:r>
                    </a:p>
                  </a:txBody>
                  <a:tcPr/>
                </a:tc>
                <a:extLst>
                  <a:ext uri="{0D108BD9-81ED-4DB2-BD59-A6C34878D82A}">
                    <a16:rowId xmlns:a16="http://schemas.microsoft.com/office/drawing/2014/main" val="3957260752"/>
                  </a:ext>
                </a:extLst>
              </a:tr>
              <a:tr h="370840">
                <a:tc>
                  <a:txBody>
                    <a:bodyPr/>
                    <a:lstStyle/>
                    <a:p>
                      <a:pPr algn="ctr"/>
                      <a:r>
                        <a:rPr lang="en-US" dirty="0"/>
                        <a:t>13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9.1.1-9.2</a:t>
                      </a:r>
                      <a:endParaRPr lang="en-SG" dirty="0"/>
                    </a:p>
                  </a:txBody>
                  <a:tcPr/>
                </a:tc>
                <a:tc>
                  <a:txBody>
                    <a:bodyPr/>
                    <a:lstStyle/>
                    <a:p>
                      <a:r>
                        <a:rPr lang="en-US" dirty="0"/>
                        <a:t>Introduction to SVD and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examined in quiz/exam)</a:t>
                      </a:r>
                      <a:endParaRPr lang="en-SG" dirty="0"/>
                    </a:p>
                  </a:txBody>
                  <a:tcPr/>
                </a:tc>
                <a:tc>
                  <a:txBody>
                    <a:bodyPr/>
                    <a:lstStyle/>
                    <a:p>
                      <a:r>
                        <a:rPr lang="en-SG" dirty="0"/>
                        <a:t>Lecture 11: </a:t>
                      </a:r>
                      <a:r>
                        <a:rPr lang="en-SG" b="1" dirty="0"/>
                        <a:t>9.1.1 – 9.2</a:t>
                      </a:r>
                    </a:p>
                    <a:p>
                      <a:r>
                        <a:rPr lang="en-SG" dirty="0"/>
                        <a:t>Lecture 12: </a:t>
                      </a:r>
                      <a:r>
                        <a:rPr lang="en-SG" b="1" dirty="0"/>
                        <a:t>Quiz 2</a:t>
                      </a:r>
                      <a:endParaRPr lang="en-US" b="1" dirty="0"/>
                    </a:p>
                  </a:txBody>
                  <a:tcPr/>
                </a:tc>
                <a:extLst>
                  <a:ext uri="{0D108BD9-81ED-4DB2-BD59-A6C34878D82A}">
                    <a16:rowId xmlns:a16="http://schemas.microsoft.com/office/drawing/2014/main" val="3398450595"/>
                  </a:ext>
                </a:extLst>
              </a:tr>
            </a:tbl>
          </a:graphicData>
        </a:graphic>
      </p:graphicFrame>
      <p:sp>
        <p:nvSpPr>
          <p:cNvPr id="6" name="TextBox 5">
            <a:extLst>
              <a:ext uri="{FF2B5EF4-FFF2-40B4-BE49-F238E27FC236}">
                <a16:creationId xmlns:a16="http://schemas.microsoft.com/office/drawing/2014/main" id="{E5EB4E05-590E-EB7C-67DC-E4F56B92FBAE}"/>
              </a:ext>
            </a:extLst>
          </p:cNvPr>
          <p:cNvSpPr txBox="1"/>
          <p:nvPr/>
        </p:nvSpPr>
        <p:spPr>
          <a:xfrm>
            <a:off x="463552" y="1232714"/>
            <a:ext cx="7841848" cy="400110"/>
          </a:xfrm>
          <a:prstGeom prst="rect">
            <a:avLst/>
          </a:prstGeom>
          <a:noFill/>
        </p:spPr>
        <p:txBody>
          <a:bodyPr wrap="square">
            <a:spAutoFit/>
          </a:bodyPr>
          <a:lstStyle/>
          <a:p>
            <a:pPr lvl="1"/>
            <a:r>
              <a:rPr lang="en-SG" sz="2000" b="0" i="0" u="sng" dirty="0">
                <a:solidFill>
                  <a:srgbClr val="0563C1"/>
                </a:solidFill>
                <a:effectLst/>
                <a:latin typeface="Calibri" panose="020F0502020204030204" pitchFamily="34" charset="0"/>
                <a:hlinkClick r:id="rId2" tooltip="https://www.youtube.com/channel/UCBzG5jg3huxiPkCt-Serrjw"/>
              </a:rPr>
              <a:t>https://www.youtube.com/channel/UCBzG5jg3huxiPkCt-Serrjw</a:t>
            </a:r>
            <a:endParaRPr lang="en-US" sz="2000" dirty="0"/>
          </a:p>
        </p:txBody>
      </p:sp>
    </p:spTree>
    <p:extLst>
      <p:ext uri="{BB962C8B-B14F-4D97-AF65-F5344CB8AC3E}">
        <p14:creationId xmlns:p14="http://schemas.microsoft.com/office/powerpoint/2010/main" val="284321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CDFE-4AC3-4597-88CB-E94FACE2B216}"/>
              </a:ext>
            </a:extLst>
          </p:cNvPr>
          <p:cNvSpPr>
            <a:spLocks noGrp="1"/>
          </p:cNvSpPr>
          <p:nvPr>
            <p:ph type="title"/>
          </p:nvPr>
        </p:nvSpPr>
        <p:spPr>
          <a:xfrm>
            <a:off x="936702" y="62861"/>
            <a:ext cx="10515600" cy="1325563"/>
          </a:xfrm>
        </p:spPr>
        <p:txBody>
          <a:bodyPr/>
          <a:lstStyle/>
          <a:p>
            <a:r>
              <a:rPr lang="en-US" dirty="0"/>
              <a:t>How will we conduct the course?</a:t>
            </a:r>
          </a:p>
        </p:txBody>
      </p:sp>
      <p:sp>
        <p:nvSpPr>
          <p:cNvPr id="3" name="Content Placeholder 2">
            <a:extLst>
              <a:ext uri="{FF2B5EF4-FFF2-40B4-BE49-F238E27FC236}">
                <a16:creationId xmlns:a16="http://schemas.microsoft.com/office/drawing/2014/main" id="{E1798C89-13BD-4DCA-99D5-0A57220B6537}"/>
              </a:ext>
            </a:extLst>
          </p:cNvPr>
          <p:cNvSpPr>
            <a:spLocks noGrp="1"/>
          </p:cNvSpPr>
          <p:nvPr>
            <p:ph idx="1"/>
          </p:nvPr>
        </p:nvSpPr>
        <p:spPr>
          <a:xfrm>
            <a:off x="936702" y="1388424"/>
            <a:ext cx="9798790" cy="4351338"/>
          </a:xfrm>
        </p:spPr>
        <p:txBody>
          <a:bodyPr/>
          <a:lstStyle/>
          <a:p>
            <a:pPr marL="514350" indent="-514350">
              <a:buAutoNum type="arabicParenR"/>
            </a:pPr>
            <a:r>
              <a:rPr lang="en-US" dirty="0"/>
              <a:t>Before the lectures, watch the videos according to the schedule in Table 1</a:t>
            </a:r>
          </a:p>
          <a:p>
            <a:pPr lvl="1"/>
            <a:r>
              <a:rPr lang="en-US" dirty="0"/>
              <a:t>You can watch past years zoom video recordings at</a:t>
            </a:r>
          </a:p>
          <a:p>
            <a:pPr marL="457200" lvl="1" indent="0">
              <a:buNone/>
            </a:pPr>
            <a:r>
              <a:rPr lang="en-SG" sz="2000" u="sng" dirty="0">
                <a:solidFill>
                  <a:srgbClr val="0000FF"/>
                </a:solidFill>
                <a:effectLst/>
                <a:ea typeface="Times New Roman" panose="02020603050405020304" pitchFamily="18" charset="0"/>
                <a:hlinkClick r:id="rId2"/>
              </a:rPr>
              <a:t>https://www.youtube.com/@linearalgebra1884/playlists?view=50&amp;sort=dd&amp;shelf_id=2</a:t>
            </a:r>
            <a:endParaRPr lang="en-SG" sz="2000" dirty="0">
              <a:effectLst/>
              <a:ea typeface="Times New Roman" panose="02020603050405020304" pitchFamily="18" charset="0"/>
            </a:endParaRPr>
          </a:p>
          <a:p>
            <a:pPr lvl="1"/>
            <a:endParaRPr lang="en-US" dirty="0"/>
          </a:p>
          <a:p>
            <a:pPr marL="514350" indent="-514350">
              <a:buAutoNum type="arabicParenR"/>
            </a:pPr>
            <a:endParaRPr lang="en-US" dirty="0"/>
          </a:p>
          <a:p>
            <a:pPr marL="514350" indent="-514350">
              <a:buAutoNum type="arabicParenR"/>
            </a:pPr>
            <a:r>
              <a:rPr lang="en-US" dirty="0"/>
              <a:t>During lecture hours – </a:t>
            </a:r>
          </a:p>
          <a:p>
            <a:pPr lvl="1"/>
            <a:r>
              <a:rPr lang="en-US" dirty="0"/>
              <a:t>We will summarize the lectures and highlight the key points</a:t>
            </a:r>
          </a:p>
          <a:p>
            <a:pPr lvl="1"/>
            <a:r>
              <a:rPr lang="en-US" dirty="0"/>
              <a:t>Q&amp;A.</a:t>
            </a:r>
          </a:p>
          <a:p>
            <a:pPr marL="457200" lvl="1" indent="0">
              <a:buNone/>
            </a:pPr>
            <a:endParaRPr lang="en-US" dirty="0"/>
          </a:p>
        </p:txBody>
      </p:sp>
      <p:sp>
        <p:nvSpPr>
          <p:cNvPr id="4" name="Slide Number Placeholder 3">
            <a:extLst>
              <a:ext uri="{FF2B5EF4-FFF2-40B4-BE49-F238E27FC236}">
                <a16:creationId xmlns:a16="http://schemas.microsoft.com/office/drawing/2014/main" id="{9104BFF1-9FA9-4AE3-8552-90F9B4978517}"/>
              </a:ext>
            </a:extLst>
          </p:cNvPr>
          <p:cNvSpPr>
            <a:spLocks noGrp="1"/>
          </p:cNvSpPr>
          <p:nvPr>
            <p:ph type="sldNum" sz="quarter" idx="12"/>
          </p:nvPr>
        </p:nvSpPr>
        <p:spPr/>
        <p:txBody>
          <a:bodyPr/>
          <a:lstStyle/>
          <a:p>
            <a:fld id="{753F1077-7B91-4D11-8473-7F9D495CD0E2}" type="slidenum">
              <a:rPr lang="en-SG" smtClean="0"/>
              <a:t>5</a:t>
            </a:fld>
            <a:endParaRPr lang="en-SG"/>
          </a:p>
        </p:txBody>
      </p:sp>
    </p:spTree>
    <p:extLst>
      <p:ext uri="{BB962C8B-B14F-4D97-AF65-F5344CB8AC3E}">
        <p14:creationId xmlns:p14="http://schemas.microsoft.com/office/powerpoint/2010/main" val="77470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References</a:t>
            </a:r>
            <a:endParaRPr lang="en-SG"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6</a:t>
            </a:fld>
            <a:endParaRPr lang="en-SG"/>
          </a:p>
        </p:txBody>
      </p:sp>
    </p:spTree>
    <p:extLst>
      <p:ext uri="{BB962C8B-B14F-4D97-AF65-F5344CB8AC3E}">
        <p14:creationId xmlns:p14="http://schemas.microsoft.com/office/powerpoint/2010/main" val="119788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E428B-B305-46FE-19C1-0B3F63A4F9B6}"/>
              </a:ext>
            </a:extLst>
          </p:cNvPr>
          <p:cNvSpPr>
            <a:spLocks noGrp="1"/>
          </p:cNvSpPr>
          <p:nvPr>
            <p:ph type="sldNum" sz="quarter" idx="12"/>
          </p:nvPr>
        </p:nvSpPr>
        <p:spPr/>
        <p:txBody>
          <a:bodyPr/>
          <a:lstStyle/>
          <a:p>
            <a:fld id="{753F1077-7B91-4D11-8473-7F9D495CD0E2}" type="slidenum">
              <a:rPr lang="en-SG" smtClean="0"/>
              <a:t>7</a:t>
            </a:fld>
            <a:endParaRPr lang="en-SG"/>
          </a:p>
        </p:txBody>
      </p:sp>
      <p:pic>
        <p:nvPicPr>
          <p:cNvPr id="5" name="Picture 4">
            <a:extLst>
              <a:ext uri="{FF2B5EF4-FFF2-40B4-BE49-F238E27FC236}">
                <a16:creationId xmlns:a16="http://schemas.microsoft.com/office/drawing/2014/main" id="{10586CC0-679A-01A9-F2BC-4B1D47975097}"/>
              </a:ext>
            </a:extLst>
          </p:cNvPr>
          <p:cNvPicPr>
            <a:picLocks noChangeAspect="1"/>
          </p:cNvPicPr>
          <p:nvPr/>
        </p:nvPicPr>
        <p:blipFill>
          <a:blip r:embed="rId2"/>
          <a:stretch>
            <a:fillRect/>
          </a:stretch>
        </p:blipFill>
        <p:spPr>
          <a:xfrm>
            <a:off x="1615660" y="531150"/>
            <a:ext cx="3659901" cy="4607169"/>
          </a:xfrm>
          <a:prstGeom prst="rect">
            <a:avLst/>
          </a:prstGeom>
        </p:spPr>
      </p:pic>
      <p:sp>
        <p:nvSpPr>
          <p:cNvPr id="7" name="TextBox 6">
            <a:extLst>
              <a:ext uri="{FF2B5EF4-FFF2-40B4-BE49-F238E27FC236}">
                <a16:creationId xmlns:a16="http://schemas.microsoft.com/office/drawing/2014/main" id="{21293C72-595F-4D3D-26B7-6FA5940D640B}"/>
              </a:ext>
            </a:extLst>
          </p:cNvPr>
          <p:cNvSpPr txBox="1"/>
          <p:nvPr/>
        </p:nvSpPr>
        <p:spPr>
          <a:xfrm>
            <a:off x="1491343" y="5518198"/>
            <a:ext cx="6098720" cy="677108"/>
          </a:xfrm>
          <a:prstGeom prst="rect">
            <a:avLst/>
          </a:prstGeom>
          <a:noFill/>
        </p:spPr>
        <p:txBody>
          <a:bodyPr wrap="square">
            <a:spAutoFit/>
          </a:bodyPr>
          <a:lstStyle/>
          <a:p>
            <a:pPr algn="l"/>
            <a:r>
              <a:rPr lang="en-SG" sz="2000" b="1" i="0" u="none" strike="noStrike" dirty="0">
                <a:effectLst/>
                <a:latin typeface="Arial" panose="020B0604020202020204" pitchFamily="34" charset="0"/>
              </a:rPr>
              <a:t>Linear Algebra and Its Applications</a:t>
            </a:r>
          </a:p>
          <a:p>
            <a:pPr algn="l"/>
            <a:r>
              <a:rPr lang="en-SG" b="0" i="0" dirty="0">
                <a:effectLst/>
                <a:latin typeface="Arial" panose="020B0604020202020204" pitchFamily="34" charset="0"/>
              </a:rPr>
              <a:t>by </a:t>
            </a:r>
            <a:r>
              <a:rPr lang="en-SG" b="0" i="0" u="none" strike="noStrike" dirty="0">
                <a:effectLst/>
                <a:latin typeface="Arial" panose="020B0604020202020204" pitchFamily="34" charset="0"/>
              </a:rPr>
              <a:t>David Lay</a:t>
            </a:r>
            <a:r>
              <a:rPr lang="en-SG" b="0" i="0" dirty="0">
                <a:effectLst/>
                <a:latin typeface="Arial" panose="020B0604020202020204" pitchFamily="34" charset="0"/>
              </a:rPr>
              <a:t>, </a:t>
            </a:r>
            <a:r>
              <a:rPr lang="en-SG" b="0" i="0" u="none" strike="noStrike" dirty="0">
                <a:effectLst/>
                <a:latin typeface="Arial" panose="020B0604020202020204" pitchFamily="34" charset="0"/>
              </a:rPr>
              <a:t>Steven Lay</a:t>
            </a:r>
            <a:r>
              <a:rPr lang="en-SG" u="none" strike="noStrike" dirty="0">
                <a:latin typeface="Arial" panose="020B0604020202020204" pitchFamily="34" charset="0"/>
              </a:rPr>
              <a:t>,</a:t>
            </a:r>
            <a:r>
              <a:rPr lang="en-SG" b="0" i="0" dirty="0">
                <a:effectLst/>
                <a:latin typeface="Arial" panose="020B0604020202020204" pitchFamily="34" charset="0"/>
              </a:rPr>
              <a:t> </a:t>
            </a:r>
            <a:r>
              <a:rPr lang="en-SG" b="0" i="0" u="none" strike="noStrike" dirty="0">
                <a:effectLst/>
                <a:latin typeface="Arial" panose="020B0604020202020204" pitchFamily="34" charset="0"/>
              </a:rPr>
              <a:t>Judi McDonald</a:t>
            </a:r>
            <a:endParaRPr lang="en-SG"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67550946-2DB7-269F-D838-DA2D8E27E1FA}"/>
              </a:ext>
            </a:extLst>
          </p:cNvPr>
          <p:cNvPicPr>
            <a:picLocks noChangeAspect="1"/>
          </p:cNvPicPr>
          <p:nvPr/>
        </p:nvPicPr>
        <p:blipFill>
          <a:blip r:embed="rId3"/>
          <a:stretch>
            <a:fillRect/>
          </a:stretch>
        </p:blipFill>
        <p:spPr>
          <a:xfrm>
            <a:off x="6546200" y="1607891"/>
            <a:ext cx="4807600" cy="2923761"/>
          </a:xfrm>
          <a:prstGeom prst="rect">
            <a:avLst/>
          </a:prstGeom>
        </p:spPr>
      </p:pic>
      <p:sp>
        <p:nvSpPr>
          <p:cNvPr id="10" name="TextBox 9">
            <a:extLst>
              <a:ext uri="{FF2B5EF4-FFF2-40B4-BE49-F238E27FC236}">
                <a16:creationId xmlns:a16="http://schemas.microsoft.com/office/drawing/2014/main" id="{8686236C-6915-C951-3DED-627B4C829444}"/>
              </a:ext>
            </a:extLst>
          </p:cNvPr>
          <p:cNvSpPr txBox="1"/>
          <p:nvPr/>
        </p:nvSpPr>
        <p:spPr>
          <a:xfrm>
            <a:off x="6546199" y="4866594"/>
            <a:ext cx="503075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www.youtube.com</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playlist?list</a:t>
            </a:r>
            <a:r>
              <a:rPr lang="en-US" sz="2000" dirty="0">
                <a:latin typeface="Arial" panose="020B0604020202020204" pitchFamily="34" charset="0"/>
                <a:cs typeface="Arial" panose="020B0604020202020204" pitchFamily="34" charset="0"/>
              </a:rPr>
              <a:t>=PLZHQObOWTQDPD3MizzM2xVFitgF8hE_ab</a:t>
            </a:r>
          </a:p>
        </p:txBody>
      </p:sp>
      <p:sp>
        <p:nvSpPr>
          <p:cNvPr id="12" name="TextBox 11">
            <a:extLst>
              <a:ext uri="{FF2B5EF4-FFF2-40B4-BE49-F238E27FC236}">
                <a16:creationId xmlns:a16="http://schemas.microsoft.com/office/drawing/2014/main" id="{A034D94C-C28E-EF64-B0B4-FD42D7FE84BE}"/>
              </a:ext>
            </a:extLst>
          </p:cNvPr>
          <p:cNvSpPr txBox="1"/>
          <p:nvPr/>
        </p:nvSpPr>
        <p:spPr>
          <a:xfrm>
            <a:off x="6932840" y="1160409"/>
            <a:ext cx="4034319"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3Blue1Brown on YouTube </a:t>
            </a:r>
          </a:p>
        </p:txBody>
      </p:sp>
    </p:spTree>
    <p:extLst>
      <p:ext uri="{BB962C8B-B14F-4D97-AF65-F5344CB8AC3E}">
        <p14:creationId xmlns:p14="http://schemas.microsoft.com/office/powerpoint/2010/main" val="307681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209-C405-A2D4-2586-E8731F5C6ED0}"/>
              </a:ext>
            </a:extLst>
          </p:cNvPr>
          <p:cNvSpPr>
            <a:spLocks noGrp="1"/>
          </p:cNvSpPr>
          <p:nvPr>
            <p:ph type="title"/>
          </p:nvPr>
        </p:nvSpPr>
        <p:spPr>
          <a:xfrm>
            <a:off x="838200" y="2969429"/>
            <a:ext cx="10515600" cy="1325563"/>
          </a:xfrm>
        </p:spPr>
        <p:txBody>
          <a:bodyPr>
            <a:normAutofit fontScale="90000"/>
          </a:bodyPr>
          <a:lstStyle/>
          <a:p>
            <a:pPr algn="ctr"/>
            <a:r>
              <a:rPr lang="en-US" b="1" dirty="0">
                <a:latin typeface="Arial" panose="020B0604020202020204" pitchFamily="34" charset="0"/>
                <a:cs typeface="Arial" panose="020B0604020202020204" pitchFamily="34" charset="0"/>
              </a:rPr>
              <a:t>Lecture (Week 10)</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(Chapter </a:t>
            </a:r>
            <a:r>
              <a:rPr lang="en-US" b="1" dirty="0">
                <a:latin typeface="Arial" panose="020B0604020202020204" pitchFamily="34" charset="0"/>
                <a:cs typeface="Arial" panose="020B0604020202020204" pitchFamily="34" charset="0"/>
              </a:rPr>
              <a:t>7.1.1-7.2.1</a:t>
            </a:r>
            <a:r>
              <a:rPr lang="en-US" sz="4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9F07CB-394C-8147-FD59-7FF207566C99}"/>
              </a:ext>
            </a:extLst>
          </p:cNvPr>
          <p:cNvSpPr>
            <a:spLocks noGrp="1"/>
          </p:cNvSpPr>
          <p:nvPr>
            <p:ph type="sldNum" sz="quarter" idx="12"/>
          </p:nvPr>
        </p:nvSpPr>
        <p:spPr/>
        <p:txBody>
          <a:bodyPr/>
          <a:lstStyle/>
          <a:p>
            <a:fld id="{753F1077-7B91-4D11-8473-7F9D495CD0E2}" type="slidenum">
              <a:rPr lang="en-SG" smtClean="0"/>
              <a:t>8</a:t>
            </a:fld>
            <a:endParaRPr lang="en-SG"/>
          </a:p>
        </p:txBody>
      </p:sp>
    </p:spTree>
    <p:extLst>
      <p:ext uri="{BB962C8B-B14F-4D97-AF65-F5344CB8AC3E}">
        <p14:creationId xmlns:p14="http://schemas.microsoft.com/office/powerpoint/2010/main" val="315937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C9DD0C-2C17-63E0-0CF2-40F82584F989}"/>
              </a:ext>
            </a:extLst>
          </p:cNvPr>
          <p:cNvGrpSpPr/>
          <p:nvPr/>
        </p:nvGrpSpPr>
        <p:grpSpPr>
          <a:xfrm>
            <a:off x="8700831" y="3440907"/>
            <a:ext cx="3569465" cy="2291297"/>
            <a:chOff x="8821614" y="4296790"/>
            <a:chExt cx="3204485" cy="1993630"/>
          </a:xfrm>
        </p:grpSpPr>
        <p:pic>
          <p:nvPicPr>
            <p:cNvPr id="11" name="Picture 10">
              <a:extLst>
                <a:ext uri="{FF2B5EF4-FFF2-40B4-BE49-F238E27FC236}">
                  <a16:creationId xmlns:a16="http://schemas.microsoft.com/office/drawing/2014/main" id="{451B2D16-D8DD-7C61-5838-924465DEA9A3}"/>
                </a:ext>
              </a:extLst>
            </p:cNvPr>
            <p:cNvPicPr>
              <a:picLocks noChangeAspect="1"/>
            </p:cNvPicPr>
            <p:nvPr/>
          </p:nvPicPr>
          <p:blipFill>
            <a:blip r:embed="rId2"/>
            <a:stretch>
              <a:fillRect/>
            </a:stretch>
          </p:blipFill>
          <p:spPr>
            <a:xfrm>
              <a:off x="8821614" y="4296790"/>
              <a:ext cx="3204485" cy="199363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2BCA11-2494-3EA4-CBEC-825C6EAD353B}"/>
                    </a:ext>
                  </a:extLst>
                </p:cNvPr>
                <p:cNvSpPr txBox="1"/>
                <p:nvPr/>
              </p:nvSpPr>
              <p:spPr>
                <a:xfrm>
                  <a:off x="10621487" y="5058005"/>
                  <a:ext cx="434861" cy="471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6" name="TextBox 5">
                  <a:extLst>
                    <a:ext uri="{FF2B5EF4-FFF2-40B4-BE49-F238E27FC236}">
                      <a16:creationId xmlns:a16="http://schemas.microsoft.com/office/drawing/2014/main" id="{A5D4342E-18E0-B561-54B8-F87AA6A128E5}"/>
                    </a:ext>
                  </a:extLst>
                </p:cNvPr>
                <p:cNvSpPr txBox="1">
                  <a:spLocks noRot="1" noChangeAspect="1" noMove="1" noResize="1" noEditPoints="1" noAdjustHandles="1" noChangeArrowheads="1" noChangeShapeType="1" noTextEdit="1"/>
                </p:cNvSpPr>
                <p:nvPr/>
              </p:nvSpPr>
              <p:spPr>
                <a:xfrm>
                  <a:off x="10621487" y="5058005"/>
                  <a:ext cx="434861" cy="471200"/>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1CC36F7-349F-7BDE-B2F9-75A6AE2B9836}"/>
              </a:ext>
            </a:extLst>
          </p:cNvPr>
          <p:cNvGrpSpPr/>
          <p:nvPr/>
        </p:nvGrpSpPr>
        <p:grpSpPr>
          <a:xfrm>
            <a:off x="8956713" y="1498294"/>
            <a:ext cx="2875403" cy="1762699"/>
            <a:chOff x="8934012" y="2314001"/>
            <a:chExt cx="3002839" cy="1729189"/>
          </a:xfrm>
        </p:grpSpPr>
        <p:pic>
          <p:nvPicPr>
            <p:cNvPr id="8" name="Picture 7">
              <a:extLst>
                <a:ext uri="{FF2B5EF4-FFF2-40B4-BE49-F238E27FC236}">
                  <a16:creationId xmlns:a16="http://schemas.microsoft.com/office/drawing/2014/main" id="{DC330396-D5C6-B628-2519-297A448FDC15}"/>
                </a:ext>
              </a:extLst>
            </p:cNvPr>
            <p:cNvPicPr>
              <a:picLocks noChangeAspect="1"/>
            </p:cNvPicPr>
            <p:nvPr/>
          </p:nvPicPr>
          <p:blipFill>
            <a:blip r:embed="rId5"/>
            <a:stretch>
              <a:fillRect/>
            </a:stretch>
          </p:blipFill>
          <p:spPr>
            <a:xfrm>
              <a:off x="8934012" y="2314001"/>
              <a:ext cx="3002839" cy="172918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D8DC5-5837-F051-0DB8-1574809552B1}"/>
                    </a:ext>
                  </a:extLst>
                </p:cNvPr>
                <p:cNvSpPr txBox="1"/>
                <p:nvPr/>
              </p:nvSpPr>
              <p:spPr>
                <a:xfrm>
                  <a:off x="10752463" y="2823857"/>
                  <a:ext cx="34152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7" name="TextBox 6">
                  <a:extLst>
                    <a:ext uri="{FF2B5EF4-FFF2-40B4-BE49-F238E27FC236}">
                      <a16:creationId xmlns:a16="http://schemas.microsoft.com/office/drawing/2014/main" id="{125744C8-B267-97B2-2D5D-56B1B1D2A02F}"/>
                    </a:ext>
                  </a:extLst>
                </p:cNvPr>
                <p:cNvSpPr txBox="1">
                  <a:spLocks noRot="1" noChangeAspect="1" noMove="1" noResize="1" noEditPoints="1" noAdjustHandles="1" noChangeArrowheads="1" noChangeShapeType="1" noTextEdit="1"/>
                </p:cNvSpPr>
                <p:nvPr/>
              </p:nvSpPr>
              <p:spPr>
                <a:xfrm>
                  <a:off x="10752463" y="2823857"/>
                  <a:ext cx="341522" cy="27699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21B72E-CB49-84BE-6602-E07D2992A4D7}"/>
                  </a:ext>
                </a:extLst>
              </p:cNvPr>
              <p:cNvSpPr>
                <a:spLocks noGrp="1"/>
              </p:cNvSpPr>
              <p:nvPr>
                <p:ph idx="1"/>
              </p:nvPr>
            </p:nvSpPr>
            <p:spPr>
              <a:xfrm>
                <a:off x="529726" y="1498294"/>
                <a:ext cx="8691391" cy="5089793"/>
              </a:xfrm>
            </p:spPr>
            <p:txBody>
              <a:bodyPr>
                <a:normAutofit fontScale="62500" lnSpcReduction="20000"/>
              </a:bodyPr>
              <a:lstStyle/>
              <a:p>
                <a:pPr>
                  <a:lnSpc>
                    <a:spcPct val="120000"/>
                  </a:lnSpc>
                </a:pPr>
                <a:r>
                  <a:rPr lang="en-US" b="0" dirty="0">
                    <a:latin typeface="Arial" panose="020B0604020202020204" pitchFamily="34" charset="0"/>
                    <a:cs typeface="Arial" panose="020B0604020202020204" pitchFamily="34" charset="0"/>
                  </a:rPr>
                  <a:t>Project a vector to a line (1-d subspace):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1" i="1" smtClean="0">
                            <a:latin typeface="Cambria Math" panose="02040503050406030204" pitchFamily="18" charset="0"/>
                          </a:rPr>
                          <m:t>𝒖</m:t>
                        </m:r>
                      </m:sub>
                    </m:sSub>
                    <m:r>
                      <a:rPr lang="en-US" b="0" i="1" smtClean="0">
                        <a:latin typeface="Cambria Math" panose="02040503050406030204" pitchFamily="18" charset="0"/>
                      </a:rPr>
                      <m:t> </m:t>
                    </m:r>
                    <m:r>
                      <a:rPr lang="en-US" b="1" i="1" smtClean="0">
                        <a:latin typeface="Cambria Math" panose="02040503050406030204" pitchFamily="18" charset="0"/>
                      </a:rPr>
                      <m:t>𝒚</m:t>
                    </m:r>
                    <m:r>
                      <a:rPr lang="en-US" b="1" i="1" smtClean="0">
                        <a:latin typeface="Cambria Math" panose="02040503050406030204" pitchFamily="18" charset="0"/>
                      </a:rPr>
                      <m:t>= </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𝒖</m:t>
                        </m:r>
                      </m:num>
                      <m:den>
                        <m:r>
                          <a:rPr lang="en-US" b="1" i="1" smtClean="0">
                            <a:solidFill>
                              <a:srgbClr val="FF0000"/>
                            </a:solidFill>
                            <a:latin typeface="Cambria Math" panose="02040503050406030204" pitchFamily="18" charset="0"/>
                          </a:rPr>
                          <m:t>𝒖</m:t>
                        </m:r>
                        <m:r>
                          <a:rPr lang="en-US" b="1" i="1">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𝒖</m:t>
                        </m:r>
                      </m:den>
                    </m:f>
                    <m:r>
                      <a:rPr lang="en-US" b="1" i="1" smtClean="0">
                        <a:solidFill>
                          <a:srgbClr val="FF0000"/>
                        </a:solidFill>
                        <a:latin typeface="Cambria Math" panose="02040503050406030204" pitchFamily="18" charset="0"/>
                        <a:ea typeface="Cambria Math" panose="02040503050406030204" pitchFamily="18" charset="0"/>
                      </a:rPr>
                      <m:t>𝒖</m:t>
                    </m:r>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Project a vector to a subspace spanned by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0" i="1" smtClean="0">
                            <a:latin typeface="Cambria Math" panose="02040503050406030204" pitchFamily="18" charset="0"/>
                          </a:rPr>
                          <m:t>𝑤</m:t>
                        </m:r>
                      </m:sub>
                    </m:sSub>
                    <m:r>
                      <a:rPr lang="en-US" b="1" i="1">
                        <a:latin typeface="Cambria Math" panose="02040503050406030204" pitchFamily="18" charset="0"/>
                      </a:rPr>
                      <m:t>𝒚</m:t>
                    </m:r>
                    <m:r>
                      <a:rPr lang="en-US" b="1" i="1" smtClean="0">
                        <a:latin typeface="Cambria Math" panose="02040503050406030204" pitchFamily="18" charset="0"/>
                      </a:rPr>
                      <m:t>= </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num>
                      <m:den>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den>
                    </m:f>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SG" dirty="0">
                    <a:solidFill>
                      <a:srgbClr val="FF0000"/>
                    </a:solidFill>
                    <a:effectLst/>
                    <a:latin typeface="Arial" panose="020B0604020202020204" pitchFamily="34" charset="0"/>
                    <a:cs typeface="Arial" panose="020B0604020202020204" pitchFamily="34" charset="0"/>
                  </a:rPr>
                  <a:t>+</a:t>
                </a:r>
                <a:r>
                  <a:rPr lang="en-US" b="1" dirty="0">
                    <a:solidFill>
                      <a:srgbClr val="FF0000"/>
                    </a:solidFill>
                    <a:latin typeface="Arial" panose="020B0604020202020204" pitchFamily="34" charset="0"/>
                    <a:cs typeface="Arial" panose="020B0604020202020204" pitchFamily="34" charset="0"/>
                  </a:rPr>
                  <a:t> </a:t>
                </a:r>
                <a14:m>
                  <m:oMath xmlns:m="http://schemas.openxmlformats.org/officeDocument/2006/math">
                    <m:f>
                      <m:fPr>
                        <m:ctrlPr>
                          <a:rPr lang="en-US" b="1" i="1">
                            <a:solidFill>
                              <a:srgbClr val="FF0000"/>
                            </a:solidFill>
                            <a:latin typeface="Cambria Math" panose="02040503050406030204" pitchFamily="18" charset="0"/>
                          </a:rPr>
                        </m:ctrlPr>
                      </m:fPr>
                      <m:num>
                        <m:r>
                          <a:rPr lang="en-US" b="1" i="1">
                            <a:solidFill>
                              <a:srgbClr val="FF0000"/>
                            </a:solidFill>
                            <a:latin typeface="Cambria Math" panose="02040503050406030204" pitchFamily="18" charset="0"/>
                          </a:rPr>
                          <m:t>𝒚</m:t>
                        </m:r>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num>
                      <m:den>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den>
                    </m:f>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oMath>
                </a14:m>
                <a:endParaRPr lang="en-US" b="0" dirty="0">
                  <a:latin typeface="Arial" panose="020B0604020202020204" pitchFamily="34" charset="0"/>
                  <a:cs typeface="Arial" panose="020B0604020202020204" pitchFamily="34" charset="0"/>
                </a:endParaRPr>
              </a:p>
              <a:p>
                <a:pPr lvl="2">
                  <a:lnSpc>
                    <a:spcPct val="120000"/>
                  </a:lnSpc>
                  <a:buFont typeface="Wingdings" pitchFamily="2" charset="2"/>
                  <a:buChar char="Ø"/>
                </a:pPr>
                <a:r>
                  <a:rPr lang="en-SG" dirty="0">
                    <a:effectLst/>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is an </a:t>
                </a:r>
                <a:r>
                  <a:rPr lang="en-US" b="1" dirty="0">
                    <a:latin typeface="Arial" panose="020B0604020202020204" pitchFamily="34" charset="0"/>
                    <a:cs typeface="Arial" panose="020B0604020202020204" pitchFamily="34" charset="0"/>
                  </a:rPr>
                  <a:t>orthogonal</a:t>
                </a:r>
                <a:r>
                  <a:rPr lang="en-US" dirty="0">
                    <a:latin typeface="Arial" panose="020B0604020202020204" pitchFamily="34" charset="0"/>
                    <a:cs typeface="Arial" panose="020B0604020202020204" pitchFamily="34" charset="0"/>
                  </a:rPr>
                  <a:t> basis </a:t>
                </a:r>
              </a:p>
              <a:p>
                <a:pPr marL="457200" lvl="1" indent="0">
                  <a:lnSpc>
                    <a:spcPct val="120000"/>
                  </a:lnSpc>
                  <a:buNone/>
                </a:pPr>
                <a:endParaRPr lang="en-US" b="0" i="1"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0" i="1" smtClean="0">
                            <a:latin typeface="Cambria Math" panose="02040503050406030204" pitchFamily="18" charset="0"/>
                          </a:rPr>
                          <m:t>𝑤</m:t>
                        </m:r>
                      </m:sub>
                    </m:sSub>
                    <m:r>
                      <a:rPr lang="en-US" b="1" i="1">
                        <a:latin typeface="Cambria Math" panose="02040503050406030204" pitchFamily="18" charset="0"/>
                      </a:rPr>
                      <m:t>𝒚</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num>
                      <m:den>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den>
                    </m:f>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effectLst/>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num>
                      <m:den>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den>
                    </m:f>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rPr>
                      <m:t>(</m:t>
                    </m:r>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e>
                      <m:sup>
                        <m:r>
                          <a:rPr lang="en-US" b="0" i="1" smtClean="0">
                            <a:latin typeface="Cambria Math" panose="02040503050406030204" pitchFamily="18" charset="0"/>
                          </a:rPr>
                          <m:t>𝑇</m:t>
                        </m:r>
                      </m:sup>
                    </m:sSup>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e>
                      <m:sup>
                        <m:r>
                          <a:rPr lang="en-US" i="1">
                            <a:latin typeface="Cambria Math" panose="02040503050406030204" pitchFamily="18" charset="0"/>
                          </a:rPr>
                          <m:t>𝑇</m:t>
                        </m:r>
                      </m:sup>
                    </m:sSup>
                    <m:r>
                      <a:rPr lang="en-US" b="1" i="1">
                        <a:latin typeface="Cambria Math" panose="02040503050406030204" pitchFamily="18" charset="0"/>
                      </a:rPr>
                      <m:t>𝒚</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e>
                    </m:d>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e>
                                <m:sup>
                                  <m:r>
                                    <a:rPr lang="en-US" i="1">
                                      <a:latin typeface="Cambria Math" panose="02040503050406030204" pitchFamily="18" charset="0"/>
                                    </a:rPr>
                                    <m:t>𝑇</m:t>
                                  </m:r>
                                </m:sup>
                              </m:sSup>
                            </m:e>
                          </m:mr>
                          <m:mr>
                            <m:e>
                              <m:r>
                                <a:rPr lang="en-US" i="1">
                                  <a:latin typeface="Cambria Math" panose="02040503050406030204" pitchFamily="18" charset="0"/>
                                  <a:ea typeface="Cambria Math" panose="02040503050406030204" pitchFamily="18" charset="0"/>
                                </a:rPr>
                                <m:t>⋮</m:t>
                              </m:r>
                            </m:e>
                          </m:mr>
                          <m:mr>
                            <m:e>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e>
                                <m:sup>
                                  <m:r>
                                    <a:rPr lang="en-US" i="1">
                                      <a:latin typeface="Cambria Math" panose="02040503050406030204" pitchFamily="18" charset="0"/>
                                    </a:rPr>
                                    <m:t>𝑇</m:t>
                                  </m:r>
                                </m:sup>
                              </m:sSup>
                            </m:e>
                          </m:mr>
                        </m:m>
                      </m:e>
                    </m:d>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𝑈𝑈</m:t>
                        </m:r>
                      </m:e>
                      <m:sup>
                        <m:r>
                          <a:rPr lang="en-US" i="1">
                            <a:solidFill>
                              <a:srgbClr val="FF0000"/>
                            </a:solidFill>
                            <a:latin typeface="Cambria Math" panose="02040503050406030204" pitchFamily="18" charset="0"/>
                          </a:rPr>
                          <m:t>𝑇</m:t>
                        </m:r>
                      </m:sup>
                    </m:sSup>
                    <m:r>
                      <a:rPr lang="en-US" b="1" i="1" smtClean="0">
                        <a:solidFill>
                          <a:srgbClr val="FF0000"/>
                        </a:solidFill>
                        <a:latin typeface="Cambria Math" panose="02040503050406030204" pitchFamily="18" charset="0"/>
                      </a:rPr>
                      <m:t>𝒚</m:t>
                    </m:r>
                  </m:oMath>
                </a14:m>
                <a:endParaRPr lang="en-US" b="1" dirty="0">
                  <a:solidFill>
                    <a:srgbClr val="FF0000"/>
                  </a:solidFill>
                  <a:latin typeface="Arial" panose="020B0604020202020204" pitchFamily="34" charset="0"/>
                  <a:cs typeface="Arial" panose="020B0604020202020204" pitchFamily="34" charset="0"/>
                </a:endParaRPr>
              </a:p>
              <a:p>
                <a:pPr lvl="2">
                  <a:lnSpc>
                    <a:spcPct val="120000"/>
                  </a:lnSpc>
                  <a:buFont typeface="Wingdings" pitchFamily="2" charset="2"/>
                  <a:buChar char="Ø"/>
                </a:pPr>
                <a:r>
                  <a:rPr lang="en-SG" dirty="0">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is an </a:t>
                </a:r>
                <a:r>
                  <a:rPr lang="en-US" b="1" dirty="0">
                    <a:latin typeface="Arial" panose="020B0604020202020204" pitchFamily="34" charset="0"/>
                    <a:cs typeface="Arial" panose="020B0604020202020204" pitchFamily="34" charset="0"/>
                  </a:rPr>
                  <a:t>orthonormal</a:t>
                </a:r>
                <a:r>
                  <a:rPr lang="en-US" dirty="0">
                    <a:latin typeface="Arial" panose="020B0604020202020204" pitchFamily="34" charset="0"/>
                    <a:cs typeface="Arial" panose="020B0604020202020204" pitchFamily="34" charset="0"/>
                  </a:rPr>
                  <a:t> basis. </a:t>
                </a:r>
                <a14:m>
                  <m:oMath xmlns:m="http://schemas.openxmlformats.org/officeDocument/2006/math">
                    <m:r>
                      <a:rPr lang="en-US" b="0" i="1" smtClean="0">
                        <a:latin typeface="Cambria Math" panose="02040503050406030204" pitchFamily="18" charset="0"/>
                      </a:rPr>
                      <m:t>𝑈</m:t>
                    </m:r>
                  </m:oMath>
                </a14:m>
                <a:r>
                  <a:rPr lang="en-US" dirty="0">
                    <a:latin typeface="Arial" panose="020B0604020202020204" pitchFamily="34" charset="0"/>
                    <a:cs typeface="Arial" panose="020B0604020202020204" pitchFamily="34" charset="0"/>
                  </a:rPr>
                  <a:t> spans the subspace </a:t>
                </a:r>
                <a14:m>
                  <m:oMath xmlns:m="http://schemas.openxmlformats.org/officeDocument/2006/math">
                    <m:r>
                      <a:rPr lang="en-US" i="1">
                        <a:latin typeface="Cambria Math" panose="02040503050406030204" pitchFamily="18" charset="0"/>
                      </a:rPr>
                      <m:t>𝑊</m:t>
                    </m:r>
                  </m:oMath>
                </a14:m>
                <a:r>
                  <a:rPr lang="en-US"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a:lnSpc>
                    <a:spcPct val="120000"/>
                  </a:lnSpc>
                </a:pP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𝒚</m:t>
                        </m:r>
                      </m:e>
                    </m:acc>
                  </m:oMath>
                </a14:m>
                <a:r>
                  <a:rPr lang="en-SG" dirty="0">
                    <a:latin typeface="Arial" panose="020B0604020202020204" pitchFamily="34" charset="0"/>
                    <a:cs typeface="Arial" panose="020B0604020202020204" pitchFamily="34" charset="0"/>
                  </a:rPr>
                  <a:t> is the best approximation of </a:t>
                </a:r>
                <a14:m>
                  <m:oMath xmlns:m="http://schemas.openxmlformats.org/officeDocument/2006/math">
                    <m:r>
                      <a:rPr lang="en-US" b="1" i="1" smtClean="0">
                        <a:latin typeface="Cambria Math" panose="02040503050406030204" pitchFamily="18" charset="0"/>
                      </a:rPr>
                      <m:t>𝒚</m:t>
                    </m:r>
                  </m:oMath>
                </a14:m>
                <a:r>
                  <a:rPr lang="en-SG" dirty="0">
                    <a:effectLst/>
                    <a:latin typeface="Arial" panose="020B0604020202020204" pitchFamily="34" charset="0"/>
                    <a:cs typeface="Arial" panose="020B0604020202020204" pitchFamily="34" charset="0"/>
                  </a:rPr>
                  <a:t> on </a:t>
                </a:r>
                <a14:m>
                  <m:oMath xmlns:m="http://schemas.openxmlformats.org/officeDocument/2006/math">
                    <m:r>
                      <a:rPr lang="en-US" b="0" i="1" smtClean="0">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a:t>
                </a:r>
                <a:r>
                  <a:rPr lang="en-SG" dirty="0">
                    <a:effectLst/>
                    <a:latin typeface="Arial" panose="020B0604020202020204" pitchFamily="34" charset="0"/>
                    <a:cs typeface="Arial" panose="020B0604020202020204" pitchFamily="34" charset="0"/>
                    <a:sym typeface="Wingdings" pitchFamily="2" charset="2"/>
                  </a:rPr>
                  <a:t></a:t>
                </a:r>
                <a14:m>
                  <m:oMath xmlns:m="http://schemas.openxmlformats.org/officeDocument/2006/math">
                    <m:d>
                      <m:dPr>
                        <m:begChr m:val="‖"/>
                        <m:endChr m:val="‖"/>
                        <m:ctrlPr>
                          <a:rPr lang="en-US" i="1">
                            <a:latin typeface="Cambria Math" panose="02040503050406030204" pitchFamily="18" charset="0"/>
                          </a:rPr>
                        </m:ctrlPr>
                      </m:dPr>
                      <m:e>
                        <m:r>
                          <a:rPr lang="en-US" b="1" i="1">
                            <a:latin typeface="Cambria Math" panose="02040503050406030204" pitchFamily="18" charset="0"/>
                          </a:rPr>
                          <m:t>𝒛</m:t>
                        </m:r>
                      </m:e>
                    </m:d>
                    <m:r>
                      <a:rPr lang="en-US" b="1"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𝒚</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d>
                  </m:oMath>
                </a14:m>
                <a:r>
                  <a:rPr lang="en-SG" dirty="0">
                    <a:effectLst/>
                    <a:latin typeface="Arial" panose="020B0604020202020204" pitchFamily="34" charset="0"/>
                    <a:cs typeface="Arial" panose="020B0604020202020204" pitchFamily="34" charset="0"/>
                  </a:rPr>
                  <a:t> is the minimal distance from </a:t>
                </a:r>
                <a14:m>
                  <m:oMath xmlns:m="http://schemas.openxmlformats.org/officeDocument/2006/math">
                    <m:r>
                      <a:rPr lang="en-US" b="1" i="1" smtClean="0">
                        <a:latin typeface="Cambria Math" panose="02040503050406030204" pitchFamily="18" charset="0"/>
                      </a:rPr>
                      <m:t>𝒚</m:t>
                    </m:r>
                  </m:oMath>
                </a14:m>
                <a:r>
                  <a:rPr lang="en-SG" dirty="0">
                    <a:effectLst/>
                    <a:latin typeface="Arial" panose="020B0604020202020204" pitchFamily="34" charset="0"/>
                    <a:cs typeface="Arial" panose="020B0604020202020204" pitchFamily="34" charset="0"/>
                  </a:rPr>
                  <a:t> to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a:t>
                </a:r>
              </a:p>
              <a:p>
                <a:pPr>
                  <a:lnSpc>
                    <a:spcPct val="120000"/>
                  </a:lnSpc>
                </a:pPr>
                <a:r>
                  <a:rPr lang="en-SG" dirty="0">
                    <a:latin typeface="Arial" panose="020B0604020202020204" pitchFamily="34" charset="0"/>
                    <a:cs typeface="Arial" panose="020B0604020202020204" pitchFamily="34" charset="0"/>
                  </a:rPr>
                  <a:t>Think of a linear system: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SG" dirty="0">
                    <a:effectLst/>
                    <a:latin typeface="Arial" panose="020B0604020202020204" pitchFamily="34" charset="0"/>
                    <a:cs typeface="Arial" panose="020B0604020202020204" pitchFamily="34" charset="0"/>
                  </a:rPr>
                  <a:t>. If </a:t>
                </a:r>
                <a14:m>
                  <m:oMath xmlns:m="http://schemas.openxmlformats.org/officeDocument/2006/math">
                    <m:r>
                      <a:rPr lang="en-US" b="0" i="1" smtClean="0">
                        <a:latin typeface="Cambria Math" panose="02040503050406030204" pitchFamily="18" charset="0"/>
                      </a:rPr>
                      <m:t>𝐴</m:t>
                    </m:r>
                  </m:oMath>
                </a14:m>
                <a:r>
                  <a:rPr lang="en-SG" dirty="0">
                    <a:effectLst/>
                    <a:latin typeface="Arial" panose="020B0604020202020204" pitchFamily="34" charset="0"/>
                    <a:cs typeface="Arial" panose="020B0604020202020204" pitchFamily="34" charset="0"/>
                  </a:rPr>
                  <a:t> span the subspace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what solutions we can get when </a:t>
                </a:r>
                <a14:m>
                  <m:oMath xmlns:m="http://schemas.openxmlformats.org/officeDocument/2006/math">
                    <m:r>
                      <a:rPr lang="en-US" b="1" i="1">
                        <a:latin typeface="Cambria Math" panose="02040503050406030204" pitchFamily="18" charset="0"/>
                      </a:rPr>
                      <m:t>𝒃</m:t>
                    </m:r>
                  </m:oMath>
                </a14:m>
                <a:r>
                  <a:rPr lang="en-SG" dirty="0">
                    <a:effectLst/>
                    <a:latin typeface="Arial" panose="020B0604020202020204" pitchFamily="34" charset="0"/>
                    <a:cs typeface="Arial" panose="020B0604020202020204" pitchFamily="34" charset="0"/>
                  </a:rPr>
                  <a:t> is on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or not?</a:t>
                </a:r>
              </a:p>
              <a:p>
                <a:pPr>
                  <a:lnSpc>
                    <a:spcPct val="120000"/>
                  </a:lnSpc>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721B72E-CB49-84BE-6602-E07D2992A4D7}"/>
                  </a:ext>
                </a:extLst>
              </p:cNvPr>
              <p:cNvSpPr>
                <a:spLocks noGrp="1" noRot="1" noChangeAspect="1" noMove="1" noResize="1" noEditPoints="1" noAdjustHandles="1" noChangeArrowheads="1" noChangeShapeType="1" noTextEdit="1"/>
              </p:cNvSpPr>
              <p:nvPr>
                <p:ph idx="1"/>
              </p:nvPr>
            </p:nvSpPr>
            <p:spPr>
              <a:xfrm>
                <a:off x="529726" y="1498294"/>
                <a:ext cx="8691391" cy="5089793"/>
              </a:xfrm>
              <a:blipFill>
                <a:blip r:embed="rId7"/>
                <a:stretch>
                  <a:fillRect l="-437" t="-2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7A597EA-734E-C446-853C-33FAEE941551}"/>
              </a:ext>
            </a:extLst>
          </p:cNvPr>
          <p:cNvSpPr>
            <a:spLocks noGrp="1"/>
          </p:cNvSpPr>
          <p:nvPr>
            <p:ph type="sldNum" sz="quarter" idx="12"/>
          </p:nvPr>
        </p:nvSpPr>
        <p:spPr/>
        <p:txBody>
          <a:bodyPr/>
          <a:lstStyle/>
          <a:p>
            <a:fld id="{753F1077-7B91-4D11-8473-7F9D495CD0E2}" type="slidenum">
              <a:rPr lang="en-SG" smtClean="0"/>
              <a:t>9</a:t>
            </a:fld>
            <a:endParaRPr lang="en-SG"/>
          </a:p>
        </p:txBody>
      </p:sp>
      <p:sp>
        <p:nvSpPr>
          <p:cNvPr id="5" name="Title 1">
            <a:extLst>
              <a:ext uri="{FF2B5EF4-FFF2-40B4-BE49-F238E27FC236}">
                <a16:creationId xmlns:a16="http://schemas.microsoft.com/office/drawing/2014/main" id="{657D01F7-405E-21DD-0CBE-6D2D245D7C04}"/>
              </a:ext>
            </a:extLst>
          </p:cNvPr>
          <p:cNvSpPr>
            <a:spLocks noGrp="1"/>
          </p:cNvSpPr>
          <p:nvPr>
            <p:ph type="title"/>
          </p:nvPr>
        </p:nvSpPr>
        <p:spPr>
          <a:xfrm>
            <a:off x="838200" y="365125"/>
            <a:ext cx="10515600" cy="1325563"/>
          </a:xfrm>
        </p:spPr>
        <p:txBody>
          <a:bodyPr/>
          <a:lstStyle/>
          <a:p>
            <a:r>
              <a:rPr lang="en-US" u="sng" dirty="0">
                <a:solidFill>
                  <a:srgbClr val="FF0000"/>
                </a:solidFill>
              </a:rPr>
              <a:t>Key points – Ch 6: Orthogonal Projection</a:t>
            </a:r>
            <a:endParaRPr lang="en-US" dirty="0"/>
          </a:p>
        </p:txBody>
      </p:sp>
      <p:sp>
        <p:nvSpPr>
          <p:cNvPr id="6" name="TextBox 5">
            <a:extLst>
              <a:ext uri="{FF2B5EF4-FFF2-40B4-BE49-F238E27FC236}">
                <a16:creationId xmlns:a16="http://schemas.microsoft.com/office/drawing/2014/main" id="{946A5D7B-FC4C-C95C-F063-B9A42F682AAE}"/>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E13E6166-A7BA-4B8F-BCFE-8C6B1AACFAB2}"/>
                  </a:ext>
                </a:extLst>
              </p14:cNvPr>
              <p14:cNvContentPartPr/>
              <p14:nvPr/>
            </p14:nvContentPartPr>
            <p14:xfrm>
              <a:off x="1366200" y="1422720"/>
              <a:ext cx="9814680" cy="4744800"/>
            </p14:xfrm>
          </p:contentPart>
        </mc:Choice>
        <mc:Fallback>
          <p:pic>
            <p:nvPicPr>
              <p:cNvPr id="2" name="Ink 1">
                <a:extLst>
                  <a:ext uri="{FF2B5EF4-FFF2-40B4-BE49-F238E27FC236}">
                    <a16:creationId xmlns:a16="http://schemas.microsoft.com/office/drawing/2014/main" id="{E13E6166-A7BA-4B8F-BCFE-8C6B1AACFAB2}"/>
                  </a:ext>
                </a:extLst>
              </p:cNvPr>
              <p:cNvPicPr/>
              <p:nvPr/>
            </p:nvPicPr>
            <p:blipFill>
              <a:blip r:embed="rId9"/>
              <a:stretch>
                <a:fillRect/>
              </a:stretch>
            </p:blipFill>
            <p:spPr>
              <a:xfrm>
                <a:off x="1356840" y="1413360"/>
                <a:ext cx="9833400" cy="4763520"/>
              </a:xfrm>
              <a:prstGeom prst="rect">
                <a:avLst/>
              </a:prstGeom>
            </p:spPr>
          </p:pic>
        </mc:Fallback>
      </mc:AlternateContent>
    </p:spTree>
    <p:extLst>
      <p:ext uri="{BB962C8B-B14F-4D97-AF65-F5344CB8AC3E}">
        <p14:creationId xmlns:p14="http://schemas.microsoft.com/office/powerpoint/2010/main" val="3879524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22453</TotalTime>
  <Words>2513</Words>
  <Application>Microsoft Office PowerPoint</Application>
  <PresentationFormat>Widescreen</PresentationFormat>
  <Paragraphs>280</Paragraphs>
  <Slides>21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等线</vt:lpstr>
      <vt:lpstr>等线 Light</vt:lpstr>
      <vt:lpstr>Arial</vt:lpstr>
      <vt:lpstr>Calibri</vt:lpstr>
      <vt:lpstr>Calibri Light</vt:lpstr>
      <vt:lpstr>Cambria Math</vt:lpstr>
      <vt:lpstr>Courier New</vt:lpstr>
      <vt:lpstr>Helvetica</vt:lpstr>
      <vt:lpstr>Söhne</vt:lpstr>
      <vt:lpstr>Times New Roman</vt:lpstr>
      <vt:lpstr>Wingdings</vt:lpstr>
      <vt:lpstr>Office Theme</vt:lpstr>
      <vt:lpstr>SC1004 Part 2 </vt:lpstr>
      <vt:lpstr>Quiz 2 and Exam:</vt:lpstr>
      <vt:lpstr>Syllabus for Part 2</vt:lpstr>
      <vt:lpstr>Online Video learning Schedule</vt:lpstr>
      <vt:lpstr>How will we conduct the course?</vt:lpstr>
      <vt:lpstr>References</vt:lpstr>
      <vt:lpstr>PowerPoint Presentation</vt:lpstr>
      <vt:lpstr>Lecture (Week 10)  (Chapter 7.1.1-7.2.1)</vt:lpstr>
      <vt:lpstr>Key points – Ch 6: Orthogonal Projection</vt:lpstr>
      <vt:lpstr>Key points – 7.1.1 Consistency in a System of Equations</vt:lpstr>
      <vt:lpstr>Example of an inconsistent system</vt:lpstr>
      <vt:lpstr>Key points – 7.1.2 The Least Square Problem</vt:lpstr>
      <vt:lpstr>Key points – 7.1.3 Norm Equation (LS Solution)</vt:lpstr>
      <vt:lpstr>Key points – 7.1.3 Find Least Square Solution</vt:lpstr>
      <vt:lpstr>Key points – 7.1.3 Find Least Square Solution(2).</vt:lpstr>
      <vt:lpstr>Key points – 7.1.4 Projection Matrix</vt:lpstr>
      <vt:lpstr>Key points – 7.1.5 Least Square Solution Using QR Factorization</vt:lpstr>
      <vt:lpstr>Key points – 7.2.1 Applications of Least Square</vt:lpstr>
      <vt:lpstr>Key points – 7.2.1 Applications of Least Square (2)</vt:lpstr>
      <vt:lpstr>End</vt:lpstr>
      <vt:lpstr>Additional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 for Linear Algebra</dc:title>
  <dc:creator>Eng Siong Chng</dc:creator>
  <cp:lastModifiedBy>Guan Cuntai (Prof)</cp:lastModifiedBy>
  <cp:revision>546</cp:revision>
  <cp:lastPrinted>2022-11-04T01:15:13Z</cp:lastPrinted>
  <dcterms:created xsi:type="dcterms:W3CDTF">2020-08-08T17:47:31Z</dcterms:created>
  <dcterms:modified xsi:type="dcterms:W3CDTF">2024-03-25T05:19:16Z</dcterms:modified>
</cp:coreProperties>
</file>